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60" r:id="rId2"/>
    <p:sldMasterId id="2147483698" r:id="rId3"/>
    <p:sldMasterId id="2147483767" r:id="rId4"/>
    <p:sldMasterId id="2147483772" r:id="rId5"/>
    <p:sldMasterId id="2147483784" r:id="rId6"/>
  </p:sldMasterIdLst>
  <p:notesMasterIdLst>
    <p:notesMasterId r:id="rId17"/>
  </p:notesMasterIdLst>
  <p:handoutMasterIdLst>
    <p:handoutMasterId r:id="rId18"/>
  </p:handoutMasterIdLst>
  <p:sldIdLst>
    <p:sldId id="1028" r:id="rId7"/>
    <p:sldId id="1120" r:id="rId8"/>
    <p:sldId id="1129" r:id="rId9"/>
    <p:sldId id="1128" r:id="rId10"/>
    <p:sldId id="1127" r:id="rId11"/>
    <p:sldId id="1121" r:id="rId12"/>
    <p:sldId id="1122" r:id="rId13"/>
    <p:sldId id="1123" r:id="rId14"/>
    <p:sldId id="1124" r:id="rId15"/>
    <p:sldId id="1125" r:id="rId16"/>
  </p:sldIdLst>
  <p:sldSz cx="9144000" cy="6858000" type="screen4x3"/>
  <p:notesSz cx="6724650" cy="97742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410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Tavares da Silva" initials="CTdS" lastIdx="1" clrIdx="0">
    <p:extLst/>
  </p:cmAuthor>
  <p:cmAuthor id="2" name="Caroline Tavares da Silva" initials="CTdS [2]" lastIdx="1" clrIdx="1">
    <p:extLst/>
  </p:cmAuthor>
  <p:cmAuthor id="3" name="Caroline Tavares da Silva" initials="CTdS [3]" lastIdx="1" clrIdx="2">
    <p:extLst/>
  </p:cmAuthor>
  <p:cmAuthor id="4" name="Caroline Tavares da Silva" initials="CTdS [4]" lastIdx="1" clrIdx="3">
    <p:extLst/>
  </p:cmAuthor>
  <p:cmAuthor id="5" name="Caroline Tavares da Silva" initials="CTdS [5]" lastIdx="1" clrIdx="4">
    <p:extLst/>
  </p:cmAuthor>
  <p:cmAuthor id="6" name="Caroline Tavares da Silva" initials="CTdS [6]" lastIdx="1" clrIdx="5">
    <p:extLst/>
  </p:cmAuthor>
  <p:cmAuthor id="7" name="Caroline Tavares da Silva" initials="CTdS [7]" lastIdx="1" clrIdx="6">
    <p:extLst/>
  </p:cmAuthor>
  <p:cmAuthor id="8" name="Caroline Tavares da Silva" initials="CTdS [8]" lastIdx="1" clrIdx="7">
    <p:extLst/>
  </p:cmAuthor>
  <p:cmAuthor id="9" name="Caroline Tavares da Silva" initials="CTdS [9]" lastIdx="1" clrIdx="8">
    <p:extLst/>
  </p:cmAuthor>
  <p:cmAuthor id="10" name="Caroline Tavares da Silva" initials="CTdS [10]" lastIdx="1" clrIdx="9">
    <p:extLst/>
  </p:cmAuthor>
  <p:cmAuthor id="11" name="Caroline Tavares da Silva" initials="CTdS [11]" lastIdx="1" clrIdx="10">
    <p:extLst/>
  </p:cmAuthor>
  <p:cmAuthor id="12" name="Caroline Tavares da Silva" initials="CTdS [12]" lastIdx="1" clrIdx="11">
    <p:extLst/>
  </p:cmAuthor>
  <p:cmAuthor id="13" name="Caroline Tavares da Silva" initials="CTdS [13]" lastIdx="1" clrIdx="12">
    <p:extLst/>
  </p:cmAuthor>
  <p:cmAuthor id="14" name="Caroline Tavares da Silva" initials="CTdS [14]" lastIdx="1" clrIdx="13">
    <p:extLst/>
  </p:cmAuthor>
  <p:cmAuthor id="15" name="Caroline Tavares da Silva" initials="CTdS [15]" lastIdx="1" clrIdx="14">
    <p:extLst/>
  </p:cmAuthor>
  <p:cmAuthor id="16" name="Caroline Tavares da Silva" initials="CTdS [16]" lastIdx="1" clrIdx="15">
    <p:extLst/>
  </p:cmAuthor>
  <p:cmAuthor id="17" name="Caroline Tavares da Silva" initials="CTdS [17]" lastIdx="1" clrIdx="1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396"/>
    <a:srgbClr val="3A8B85"/>
    <a:srgbClr val="2096A0"/>
    <a:srgbClr val="A16BAA"/>
    <a:srgbClr val="87AB52"/>
    <a:srgbClr val="4C2A4F"/>
    <a:srgbClr val="181818"/>
    <a:srgbClr val="9A0000"/>
    <a:srgbClr val="3D95A6"/>
    <a:srgbClr val="42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35" autoAdjust="0"/>
    <p:restoredTop sz="95522" autoAdjust="0"/>
  </p:normalViewPr>
  <p:slideViewPr>
    <p:cSldViewPr>
      <p:cViewPr>
        <p:scale>
          <a:sx n="81" d="100"/>
          <a:sy n="81" d="100"/>
        </p:scale>
        <p:origin x="-1194" y="156"/>
      </p:cViewPr>
      <p:guideLst>
        <p:guide orient="horz" pos="2160"/>
        <p:guide pos="41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B701016C-8EB2-0443-A2EE-EBDC8F0A3169}" type="datetime1">
              <a:rPr lang="pt-BR" smtClean="0"/>
              <a:pPr/>
              <a:t>02/12/2018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829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9079" y="9283829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73C7CB0A-5939-9041-9E98-E747DE9F833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49031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0748A646-AAAE-2540-9A18-3A25B16DEC3A}" type="datetime1">
              <a:rPr lang="pt-BR" smtClean="0"/>
              <a:pPr/>
              <a:t>02/12/2018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29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29"/>
            <a:ext cx="2914015" cy="488712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4FB21F11-4A56-4682-A569-158DAF19A8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5515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6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Relationship Id="rId4" Type="http://schemas.openxmlformats.org/officeDocument/2006/relationships/image" Target="../media/image4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7F7F7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9592" y="6419850"/>
            <a:ext cx="5616624" cy="438150"/>
          </a:xfrm>
          <a:prstGeom prst="rect">
            <a:avLst/>
          </a:prstGeom>
        </p:spPr>
        <p:txBody>
          <a:bodyPr/>
          <a:lstStyle>
            <a:lvl1pPr>
              <a:defRPr sz="800" baseline="-25000">
                <a:latin typeface="Arial" pitchFamily="34" charset="0"/>
                <a:cs typeface="Arial" pitchFamily="34" charset="0"/>
              </a:defRPr>
            </a:lvl1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545364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12" y="1589"/>
          <a:ext cx="1511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6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" y="1589"/>
                        <a:ext cx="1511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77B57"/>
          </a:solidFill>
          <a:ln w="9525">
            <a:solidFill>
              <a:srgbClr val="177B5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endParaRPr lang="pt-BR" sz="1333" dirty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ltGray">
          <a:xfrm>
            <a:off x="1802649" y="1738314"/>
            <a:ext cx="5538703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7" cstate="print"/>
          <a:stretch>
            <a:fillRect/>
          </a:stretch>
        </p:blipFill>
        <p:spPr bwMode="black">
          <a:xfrm>
            <a:off x="3935911" y="2957695"/>
            <a:ext cx="2667416" cy="8662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 userDrawn="1"/>
        </p:nvSpPr>
        <p:spPr>
          <a:xfrm>
            <a:off x="3739080" y="5078640"/>
            <a:ext cx="1665841" cy="554076"/>
          </a:xfrm>
          <a:prstGeom prst="rect">
            <a:avLst/>
          </a:prstGeom>
          <a:noFill/>
          <a:ln>
            <a:noFill/>
          </a:ln>
        </p:spPr>
        <p:txBody>
          <a:bodyPr wrap="none" tIns="85700" bIns="85700" rtlCol="0" anchor="t">
            <a:spAutoFit/>
          </a:bodyPr>
          <a:lstStyle/>
          <a:p>
            <a:pPr algn="ctr"/>
            <a:r>
              <a:rPr lang="pt-BR" sz="2476" dirty="0" err="1">
                <a:solidFill>
                  <a:srgbClr val="FFFFFF"/>
                </a:solidFill>
                <a:cs typeface="Arial" pitchFamily="34" charset="0"/>
              </a:rPr>
              <a:t>Thank</a:t>
            </a:r>
            <a:r>
              <a:rPr lang="pt-BR" sz="2476" dirty="0">
                <a:solidFill>
                  <a:srgbClr val="FFFFFF"/>
                </a:solidFill>
                <a:cs typeface="Arial" pitchFamily="34" charset="0"/>
              </a:rPr>
              <a:t> </a:t>
            </a:r>
            <a:r>
              <a:rPr lang="pt-BR" sz="2476" dirty="0" err="1">
                <a:solidFill>
                  <a:srgbClr val="FFFFFF"/>
                </a:solidFill>
                <a:cs typeface="Arial" pitchFamily="34" charset="0"/>
              </a:rPr>
              <a:t>you</a:t>
            </a:r>
            <a:endParaRPr lang="pt-BR" sz="2476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3630877" y="6062516"/>
            <a:ext cx="1882247" cy="319589"/>
          </a:xfrm>
          <a:prstGeom prst="rect">
            <a:avLst/>
          </a:prstGeom>
          <a:noFill/>
          <a:ln>
            <a:noFill/>
          </a:ln>
        </p:spPr>
        <p:txBody>
          <a:bodyPr wrap="none" tIns="85700" bIns="85700" rtlCol="0" anchor="t">
            <a:spAutoFit/>
          </a:bodyPr>
          <a:lstStyle/>
          <a:p>
            <a:pPr algn="ctr"/>
            <a:r>
              <a:rPr lang="pt-BR" sz="952" dirty="0">
                <a:solidFill>
                  <a:srgbClr val="FFFFFF"/>
                </a:solidFill>
                <a:cs typeface="Arial" pitchFamily="34" charset="0"/>
              </a:rPr>
              <a:t>bcg.com | bcgperspectives.com</a:t>
            </a:r>
          </a:p>
        </p:txBody>
      </p:sp>
    </p:spTree>
    <p:extLst>
      <p:ext uri="{BB962C8B-B14F-4D97-AF65-F5344CB8AC3E}">
        <p14:creationId xmlns:p14="http://schemas.microsoft.com/office/powerpoint/2010/main" val="288368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865"/>
            <a:ext cx="9144000" cy="6111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2585">
                <a:solidFill>
                  <a:schemeClr val="tx2">
                    <a:lumMod val="75000"/>
                  </a:schemeClr>
                </a:solidFill>
                <a:latin typeface="Andale Mono"/>
                <a:cs typeface="Andale Mono"/>
              </a:defRPr>
            </a:lvl1pPr>
          </a:lstStyle>
          <a:p>
            <a:r>
              <a:rPr lang="pt-BR" noProof="0" dirty="0"/>
              <a:t>Click </a:t>
            </a:r>
            <a:r>
              <a:rPr lang="pt-BR" noProof="0" dirty="0" err="1"/>
              <a:t>to</a:t>
            </a:r>
            <a:r>
              <a:rPr lang="pt-BR" noProof="0" dirty="0"/>
              <a:t> </a:t>
            </a:r>
            <a:r>
              <a:rPr lang="pt-BR" noProof="0" dirty="0" err="1"/>
              <a:t>edit</a:t>
            </a:r>
            <a:r>
              <a:rPr lang="pt-BR" noProof="0" dirty="0"/>
              <a:t> Master </a:t>
            </a:r>
            <a:r>
              <a:rPr lang="pt-BR" noProof="0" dirty="0" err="1"/>
              <a:t>title</a:t>
            </a:r>
            <a:r>
              <a:rPr lang="pt-BR" noProof="0" dirty="0"/>
              <a:t> </a:t>
            </a:r>
            <a:r>
              <a:rPr lang="pt-BR" noProof="0" dirty="0" err="1"/>
              <a:t>style</a:t>
            </a:r>
            <a:endParaRPr lang="pt-B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135"/>
            <a:ext cx="8229600" cy="5001037"/>
          </a:xfrm>
          <a:prstGeom prst="rect">
            <a:avLst/>
          </a:prstGeom>
        </p:spPr>
        <p:txBody>
          <a:bodyPr/>
          <a:lstStyle>
            <a:lvl1pPr>
              <a:defRPr>
                <a:latin typeface="Andale Mono"/>
                <a:cs typeface="Andale Mono"/>
              </a:defRPr>
            </a:lvl1pPr>
            <a:lvl2pPr>
              <a:defRPr>
                <a:latin typeface="Andale Mono"/>
                <a:cs typeface="Andale Mono"/>
              </a:defRPr>
            </a:lvl2pPr>
            <a:lvl3pPr>
              <a:defRPr>
                <a:latin typeface="Andale Mono"/>
                <a:cs typeface="Andale Mono"/>
              </a:defRPr>
            </a:lvl3pPr>
            <a:lvl4pPr>
              <a:defRPr>
                <a:latin typeface="Andale Mono"/>
                <a:cs typeface="Andale Mono"/>
              </a:defRPr>
            </a:lvl4pPr>
            <a:lvl5pPr>
              <a:defRPr>
                <a:latin typeface="Andale Mono"/>
                <a:cs typeface="Andale Mono"/>
              </a:defRPr>
            </a:lvl5pPr>
          </a:lstStyle>
          <a:p>
            <a:pPr lvl="0"/>
            <a:r>
              <a:rPr lang="pt-BR" noProof="0" dirty="0"/>
              <a:t>Click </a:t>
            </a:r>
            <a:r>
              <a:rPr lang="pt-BR" noProof="0" dirty="0" err="1"/>
              <a:t>to</a:t>
            </a:r>
            <a:r>
              <a:rPr lang="pt-BR" noProof="0" dirty="0"/>
              <a:t> </a:t>
            </a:r>
            <a:r>
              <a:rPr lang="pt-BR" noProof="0" dirty="0" err="1"/>
              <a:t>edit</a:t>
            </a:r>
            <a:r>
              <a:rPr lang="pt-BR" noProof="0" dirty="0"/>
              <a:t> Master </a:t>
            </a:r>
            <a:r>
              <a:rPr lang="pt-BR" noProof="0" dirty="0" err="1"/>
              <a:t>text</a:t>
            </a:r>
            <a:r>
              <a:rPr lang="pt-BR" noProof="0" dirty="0"/>
              <a:t> </a:t>
            </a:r>
            <a:r>
              <a:rPr lang="pt-BR" noProof="0" dirty="0" err="1"/>
              <a:t>styles</a:t>
            </a:r>
            <a:endParaRPr lang="pt-BR" noProof="0" dirty="0"/>
          </a:p>
          <a:p>
            <a:pPr lvl="1"/>
            <a:r>
              <a:rPr lang="pt-BR" noProof="0" dirty="0" err="1"/>
              <a:t>Second</a:t>
            </a:r>
            <a:r>
              <a:rPr lang="pt-BR" noProof="0" dirty="0"/>
              <a:t> </a:t>
            </a:r>
            <a:r>
              <a:rPr lang="pt-BR" noProof="0" dirty="0" err="1"/>
              <a:t>level</a:t>
            </a:r>
            <a:endParaRPr lang="pt-BR" noProof="0" dirty="0"/>
          </a:p>
          <a:p>
            <a:pPr lvl="2"/>
            <a:r>
              <a:rPr lang="pt-BR" noProof="0" dirty="0" err="1"/>
              <a:t>Third</a:t>
            </a:r>
            <a:r>
              <a:rPr lang="pt-BR" noProof="0" dirty="0"/>
              <a:t> </a:t>
            </a:r>
            <a:r>
              <a:rPr lang="pt-BR" noProof="0" dirty="0" err="1"/>
              <a:t>level</a:t>
            </a:r>
            <a:endParaRPr lang="pt-BR" noProof="0" dirty="0"/>
          </a:p>
          <a:p>
            <a:pPr lvl="3"/>
            <a:r>
              <a:rPr lang="pt-BR" noProof="0" dirty="0" err="1"/>
              <a:t>Fourth</a:t>
            </a:r>
            <a:r>
              <a:rPr lang="pt-BR" noProof="0" dirty="0"/>
              <a:t> </a:t>
            </a:r>
            <a:r>
              <a:rPr lang="pt-BR" noProof="0" dirty="0" err="1"/>
              <a:t>level</a:t>
            </a:r>
            <a:endParaRPr lang="pt-BR" noProof="0" dirty="0"/>
          </a:p>
          <a:p>
            <a:pPr lvl="4"/>
            <a:r>
              <a:rPr lang="pt-BR" noProof="0" dirty="0" err="1"/>
              <a:t>Fifth</a:t>
            </a:r>
            <a:r>
              <a:rPr lang="pt-BR" noProof="0" dirty="0"/>
              <a:t> </a:t>
            </a:r>
            <a:r>
              <a:rPr lang="pt-BR" noProof="0" dirty="0" err="1"/>
              <a:t>level</a:t>
            </a:r>
            <a:endParaRPr lang="pt-B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4826" y="6445494"/>
            <a:ext cx="454508" cy="365125"/>
          </a:xfrm>
          <a:prstGeom prst="rect">
            <a:avLst/>
          </a:prstGeom>
        </p:spPr>
        <p:txBody>
          <a:bodyPr/>
          <a:lstStyle>
            <a:lvl1pPr>
              <a:defRPr sz="1292"/>
            </a:lvl1pPr>
          </a:lstStyle>
          <a:p>
            <a:fld id="{CC8C9025-2ABB-B243-B6C9-136D16C0FDE5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‹nº›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5701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7F7F7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9592" y="6419850"/>
            <a:ext cx="5616624" cy="438150"/>
          </a:xfrm>
          <a:prstGeom prst="rect">
            <a:avLst/>
          </a:prstGeom>
        </p:spPr>
        <p:txBody>
          <a:bodyPr/>
          <a:lstStyle>
            <a:lvl1pPr>
              <a:defRPr sz="800" baseline="-25000">
                <a:latin typeface="Arial" pitchFamily="34" charset="0"/>
                <a:cs typeface="Arial" pitchFamily="34" charset="0"/>
              </a:defRPr>
            </a:lvl1pPr>
          </a:lstStyle>
          <a:p>
            <a:endParaRPr lang="pt-BR" dirty="0">
              <a:solidFill>
                <a:srgbClr val="6D8E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96517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6085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 sz="1200">
                <a:latin typeface="Arial" pitchFamily="34" charset="0"/>
                <a:cs typeface="Arial" pitchFamily="34" charset="0"/>
              </a:defRPr>
            </a:lvl2pPr>
            <a:lvl3pPr>
              <a:defRPr sz="1100">
                <a:latin typeface="Arial" pitchFamily="34" charset="0"/>
                <a:cs typeface="Arial" pitchFamily="34" charset="0"/>
              </a:defRPr>
            </a:lvl3pPr>
            <a:lvl4pPr>
              <a:defRPr sz="1050">
                <a:latin typeface="Arial" pitchFamily="34" charset="0"/>
                <a:cs typeface="Arial" pitchFamily="34" charset="0"/>
              </a:defRPr>
            </a:lvl4pPr>
            <a:lvl5pPr>
              <a:defRPr sz="10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B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7543" y="979959"/>
            <a:ext cx="6912769" cy="4328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rgbClr val="7F7F7F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9592" y="6419850"/>
            <a:ext cx="5616624" cy="438150"/>
          </a:xfrm>
          <a:prstGeom prst="rect">
            <a:avLst/>
          </a:prstGeom>
        </p:spPr>
        <p:txBody>
          <a:bodyPr/>
          <a:lstStyle>
            <a:lvl1pPr>
              <a:defRPr sz="800" baseline="-25000">
                <a:latin typeface="Arial" pitchFamily="34" charset="0"/>
                <a:cs typeface="Arial" pitchFamily="34" charset="0"/>
              </a:defRPr>
            </a:lvl1pPr>
          </a:lstStyle>
          <a:p>
            <a:endParaRPr lang="pt-BR" dirty="0">
              <a:solidFill>
                <a:srgbClr val="6D8E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86413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424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>
                <a:solidFill>
                  <a:srgbClr val="000000"/>
                </a:solidFill>
                <a:latin typeface="Arial"/>
              </a:rPr>
              <a:pPr/>
              <a:t>‹nº›</a:t>
            </a:fld>
            <a:endParaRPr lang="pt-BR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3042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>
                <a:solidFill>
                  <a:srgbClr val="000000"/>
                </a:solidFill>
                <a:latin typeface="Arial"/>
              </a:rPr>
              <a:pPr/>
              <a:t>‹nº›</a:t>
            </a:fld>
            <a:endParaRPr lang="pt-BR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7897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>
                <a:solidFill>
                  <a:srgbClr val="000000"/>
                </a:solidFill>
                <a:latin typeface="Arial"/>
              </a:rPr>
              <a:pPr/>
              <a:t>‹nº›</a:t>
            </a:fld>
            <a:endParaRPr lang="pt-BR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4929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>
                <a:solidFill>
                  <a:srgbClr val="000000"/>
                </a:solidFill>
                <a:latin typeface="Arial"/>
              </a:rPr>
              <a:pPr/>
              <a:t>‹nº›</a:t>
            </a:fld>
            <a:endParaRPr lang="pt-BR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6177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>
                <a:solidFill>
                  <a:srgbClr val="000000"/>
                </a:solidFill>
                <a:latin typeface="Arial"/>
              </a:rPr>
              <a:pPr/>
              <a:t>‹nº›</a:t>
            </a:fld>
            <a:endParaRPr lang="pt-BR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142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6085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  <a:lvl2pPr>
              <a:defRPr sz="1200">
                <a:latin typeface="Arial" pitchFamily="34" charset="0"/>
                <a:cs typeface="Arial" pitchFamily="34" charset="0"/>
              </a:defRPr>
            </a:lvl2pPr>
            <a:lvl3pPr>
              <a:defRPr sz="1100">
                <a:latin typeface="Arial" pitchFamily="34" charset="0"/>
                <a:cs typeface="Arial" pitchFamily="34" charset="0"/>
              </a:defRPr>
            </a:lvl3pPr>
            <a:lvl4pPr>
              <a:defRPr sz="1050">
                <a:latin typeface="Arial" pitchFamily="34" charset="0"/>
                <a:cs typeface="Arial" pitchFamily="34" charset="0"/>
              </a:defRPr>
            </a:lvl4pPr>
            <a:lvl5pPr>
              <a:defRPr sz="10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B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7543" y="979959"/>
            <a:ext cx="6912769" cy="4328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rgbClr val="7F7F7F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9592" y="6419850"/>
            <a:ext cx="5616624" cy="438150"/>
          </a:xfrm>
          <a:prstGeom prst="rect">
            <a:avLst/>
          </a:prstGeom>
        </p:spPr>
        <p:txBody>
          <a:bodyPr/>
          <a:lstStyle>
            <a:lvl1pPr>
              <a:defRPr sz="800" baseline="-25000">
                <a:latin typeface="Arial" pitchFamily="34" charset="0"/>
                <a:cs typeface="Arial" pitchFamily="34" charset="0"/>
              </a:defRPr>
            </a:lvl1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1976440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>
                <a:solidFill>
                  <a:srgbClr val="000000"/>
                </a:solidFill>
                <a:latin typeface="Arial"/>
              </a:rPr>
              <a:pPr/>
              <a:t>‹nº›</a:t>
            </a:fld>
            <a:endParaRPr lang="pt-BR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725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>
                <a:solidFill>
                  <a:srgbClr val="000000"/>
                </a:solidFill>
                <a:latin typeface="Arial"/>
              </a:rPr>
              <a:pPr/>
              <a:t>‹nº›</a:t>
            </a:fld>
            <a:endParaRPr lang="pt-BR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2108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pt-BR">
                <a:solidFill>
                  <a:srgbClr val="000000"/>
                </a:solidFill>
                <a:latin typeface="Arial"/>
              </a:rPr>
              <a:pPr/>
              <a:t>‹nº›</a:t>
            </a:fld>
            <a:endParaRPr lang="pt-BR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81095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865"/>
            <a:ext cx="9144000" cy="61114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2585">
                <a:solidFill>
                  <a:schemeClr val="tx2">
                    <a:lumMod val="75000"/>
                  </a:schemeClr>
                </a:solidFill>
                <a:latin typeface="Andale Mono"/>
                <a:cs typeface="Andale Mono"/>
              </a:defRPr>
            </a:lvl1pPr>
          </a:lstStyle>
          <a:p>
            <a:r>
              <a:rPr lang="pt-BR" noProof="0" dirty="0"/>
              <a:t>Click </a:t>
            </a:r>
            <a:r>
              <a:rPr lang="pt-BR" noProof="0" dirty="0" err="1"/>
              <a:t>to</a:t>
            </a:r>
            <a:r>
              <a:rPr lang="pt-BR" noProof="0" dirty="0"/>
              <a:t> </a:t>
            </a:r>
            <a:r>
              <a:rPr lang="pt-BR" noProof="0" dirty="0" err="1"/>
              <a:t>edit</a:t>
            </a:r>
            <a:r>
              <a:rPr lang="pt-BR" noProof="0" dirty="0"/>
              <a:t> Master </a:t>
            </a:r>
            <a:r>
              <a:rPr lang="pt-BR" noProof="0" dirty="0" err="1"/>
              <a:t>title</a:t>
            </a:r>
            <a:r>
              <a:rPr lang="pt-BR" noProof="0" dirty="0"/>
              <a:t> </a:t>
            </a:r>
            <a:r>
              <a:rPr lang="pt-BR" noProof="0" dirty="0" err="1"/>
              <a:t>style</a:t>
            </a:r>
            <a:endParaRPr lang="pt-B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135"/>
            <a:ext cx="8229600" cy="5001037"/>
          </a:xfrm>
          <a:prstGeom prst="rect">
            <a:avLst/>
          </a:prstGeom>
        </p:spPr>
        <p:txBody>
          <a:bodyPr/>
          <a:lstStyle>
            <a:lvl1pPr>
              <a:defRPr>
                <a:latin typeface="Andale Mono"/>
                <a:cs typeface="Andale Mono"/>
              </a:defRPr>
            </a:lvl1pPr>
            <a:lvl2pPr>
              <a:defRPr>
                <a:latin typeface="Andale Mono"/>
                <a:cs typeface="Andale Mono"/>
              </a:defRPr>
            </a:lvl2pPr>
            <a:lvl3pPr>
              <a:defRPr>
                <a:latin typeface="Andale Mono"/>
                <a:cs typeface="Andale Mono"/>
              </a:defRPr>
            </a:lvl3pPr>
            <a:lvl4pPr>
              <a:defRPr>
                <a:latin typeface="Andale Mono"/>
                <a:cs typeface="Andale Mono"/>
              </a:defRPr>
            </a:lvl4pPr>
            <a:lvl5pPr>
              <a:defRPr>
                <a:latin typeface="Andale Mono"/>
                <a:cs typeface="Andale Mono"/>
              </a:defRPr>
            </a:lvl5pPr>
          </a:lstStyle>
          <a:p>
            <a:pPr lvl="0"/>
            <a:r>
              <a:rPr lang="pt-BR" noProof="0" dirty="0"/>
              <a:t>Click </a:t>
            </a:r>
            <a:r>
              <a:rPr lang="pt-BR" noProof="0" dirty="0" err="1"/>
              <a:t>to</a:t>
            </a:r>
            <a:r>
              <a:rPr lang="pt-BR" noProof="0" dirty="0"/>
              <a:t> </a:t>
            </a:r>
            <a:r>
              <a:rPr lang="pt-BR" noProof="0" dirty="0" err="1"/>
              <a:t>edit</a:t>
            </a:r>
            <a:r>
              <a:rPr lang="pt-BR" noProof="0" dirty="0"/>
              <a:t> Master </a:t>
            </a:r>
            <a:r>
              <a:rPr lang="pt-BR" noProof="0" dirty="0" err="1"/>
              <a:t>text</a:t>
            </a:r>
            <a:r>
              <a:rPr lang="pt-BR" noProof="0" dirty="0"/>
              <a:t> </a:t>
            </a:r>
            <a:r>
              <a:rPr lang="pt-BR" noProof="0" dirty="0" err="1"/>
              <a:t>styles</a:t>
            </a:r>
            <a:endParaRPr lang="pt-BR" noProof="0" dirty="0"/>
          </a:p>
          <a:p>
            <a:pPr lvl="1"/>
            <a:r>
              <a:rPr lang="pt-BR" noProof="0" dirty="0" err="1"/>
              <a:t>Second</a:t>
            </a:r>
            <a:r>
              <a:rPr lang="pt-BR" noProof="0" dirty="0"/>
              <a:t> </a:t>
            </a:r>
            <a:r>
              <a:rPr lang="pt-BR" noProof="0" dirty="0" err="1"/>
              <a:t>level</a:t>
            </a:r>
            <a:endParaRPr lang="pt-BR" noProof="0" dirty="0"/>
          </a:p>
          <a:p>
            <a:pPr lvl="2"/>
            <a:r>
              <a:rPr lang="pt-BR" noProof="0" dirty="0" err="1"/>
              <a:t>Third</a:t>
            </a:r>
            <a:r>
              <a:rPr lang="pt-BR" noProof="0" dirty="0"/>
              <a:t> </a:t>
            </a:r>
            <a:r>
              <a:rPr lang="pt-BR" noProof="0" dirty="0" err="1"/>
              <a:t>level</a:t>
            </a:r>
            <a:endParaRPr lang="pt-BR" noProof="0" dirty="0"/>
          </a:p>
          <a:p>
            <a:pPr lvl="3"/>
            <a:r>
              <a:rPr lang="pt-BR" noProof="0" dirty="0" err="1"/>
              <a:t>Fourth</a:t>
            </a:r>
            <a:r>
              <a:rPr lang="pt-BR" noProof="0" dirty="0"/>
              <a:t> </a:t>
            </a:r>
            <a:r>
              <a:rPr lang="pt-BR" noProof="0" dirty="0" err="1"/>
              <a:t>level</a:t>
            </a:r>
            <a:endParaRPr lang="pt-BR" noProof="0" dirty="0"/>
          </a:p>
          <a:p>
            <a:pPr lvl="4"/>
            <a:r>
              <a:rPr lang="pt-BR" noProof="0" dirty="0" err="1"/>
              <a:t>Fifth</a:t>
            </a:r>
            <a:r>
              <a:rPr lang="pt-BR" noProof="0" dirty="0"/>
              <a:t> </a:t>
            </a:r>
            <a:r>
              <a:rPr lang="pt-BR" noProof="0" dirty="0" err="1"/>
              <a:t>level</a:t>
            </a:r>
            <a:endParaRPr lang="pt-BR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4826" y="6445534"/>
            <a:ext cx="454508" cy="365125"/>
          </a:xfrm>
          <a:prstGeom prst="rect">
            <a:avLst/>
          </a:prstGeom>
        </p:spPr>
        <p:txBody>
          <a:bodyPr/>
          <a:lstStyle>
            <a:lvl1pPr>
              <a:defRPr sz="1292"/>
            </a:lvl1pPr>
          </a:lstStyle>
          <a:p>
            <a:fld id="{CC8C9025-2ABB-B243-B6C9-136D16C0FDE5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‹nº›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7519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71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112020-58DE-4D49-8123-DA7C8EB86291}" type="datetime1">
              <a:rPr lang="pt-BR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02/12/2018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717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71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A38B3C-27F7-7141-9331-AF9F3B9AC3FE}" type="slidenum">
              <a:rPr lang="pt-BR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4782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509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22041" indent="0" algn="ctr">
              <a:buNone/>
              <a:defRPr/>
            </a:lvl2pPr>
            <a:lvl3pPr marL="844083" indent="0" algn="ctr">
              <a:buNone/>
              <a:defRPr/>
            </a:lvl3pPr>
            <a:lvl4pPr marL="1266124" indent="0" algn="ctr">
              <a:buNone/>
              <a:defRPr/>
            </a:lvl4pPr>
            <a:lvl5pPr marL="1688165" indent="0" algn="ctr">
              <a:buNone/>
              <a:defRPr/>
            </a:lvl5pPr>
            <a:lvl6pPr marL="2110207" indent="0" algn="ctr">
              <a:buNone/>
              <a:defRPr/>
            </a:lvl6pPr>
            <a:lvl7pPr marL="2532248" indent="0" algn="ctr">
              <a:buNone/>
              <a:defRPr/>
            </a:lvl7pPr>
            <a:lvl8pPr marL="2954289" indent="0" algn="ctr">
              <a:buNone/>
              <a:defRPr/>
            </a:lvl8pPr>
            <a:lvl9pPr marL="3376331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319594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9386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7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8518907-C2D1-6D4E-ADED-F6FC24FDD12F}" type="datetime1">
              <a:rPr lang="pt-BR"/>
              <a:pPr/>
              <a:t>02/12/2018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74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7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8F97DC3-E7BA-1D40-A70C-F191D8D6C79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2209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46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0" y="-18000"/>
            <a:ext cx="9143778" cy="6109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662" b="0" i="0" u="none" strike="noStrike" cap="none"/>
            </a:lvl1pPr>
            <a:lvl2pPr marL="0" marR="0" lvl="1" indent="0" algn="l" rtl="0">
              <a:spcBef>
                <a:spcPts val="0"/>
              </a:spcBef>
              <a:buNone/>
              <a:defRPr sz="1662" b="0" i="0" u="none" strike="noStrike" cap="none"/>
            </a:lvl2pPr>
            <a:lvl3pPr marL="0" marR="0" lvl="2" indent="0" algn="l" rtl="0">
              <a:spcBef>
                <a:spcPts val="0"/>
              </a:spcBef>
              <a:buNone/>
              <a:defRPr sz="1662" b="0" i="0" u="none" strike="noStrike" cap="none"/>
            </a:lvl3pPr>
            <a:lvl4pPr marL="0" marR="0" lvl="3" indent="0" algn="l" rtl="0">
              <a:spcBef>
                <a:spcPts val="0"/>
              </a:spcBef>
              <a:buNone/>
              <a:defRPr sz="1662" b="0" i="0" u="none" strike="noStrike" cap="none"/>
            </a:lvl4pPr>
            <a:lvl5pPr marL="0" marR="0" lvl="4" indent="0" algn="l" rtl="0">
              <a:spcBef>
                <a:spcPts val="0"/>
              </a:spcBef>
              <a:buNone/>
              <a:defRPr sz="1662" b="0" i="0" u="none" strike="noStrike" cap="none"/>
            </a:lvl5pPr>
            <a:lvl6pPr marL="0" marR="0" lvl="5" indent="0" algn="l" rtl="0">
              <a:spcBef>
                <a:spcPts val="0"/>
              </a:spcBef>
              <a:buNone/>
              <a:defRPr sz="1662" b="0" i="0" u="none" strike="noStrike" cap="none"/>
            </a:lvl6pPr>
            <a:lvl7pPr marL="0" marR="0" lvl="6" indent="0" algn="l" rtl="0">
              <a:spcBef>
                <a:spcPts val="0"/>
              </a:spcBef>
              <a:buNone/>
              <a:defRPr sz="1662" b="0" i="0" u="none" strike="noStrike" cap="none"/>
            </a:lvl7pPr>
            <a:lvl8pPr marL="0" marR="0" lvl="7" indent="0" algn="l" rtl="0">
              <a:spcBef>
                <a:spcPts val="0"/>
              </a:spcBef>
              <a:buNone/>
              <a:defRPr sz="1662" b="0" i="0" u="none" strike="noStrike" cap="none"/>
            </a:lvl8pPr>
            <a:lvl9pPr marL="0" marR="0" lvl="8" indent="0" algn="l" rtl="0">
              <a:spcBef>
                <a:spcPts val="0"/>
              </a:spcBef>
              <a:buNone/>
              <a:defRPr sz="1662" b="0" i="0" u="none" strike="noStrike" cap="none"/>
            </a:lvl9pPr>
          </a:lstStyle>
          <a:p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subTitle" idx="1"/>
          </p:nvPr>
        </p:nvSpPr>
        <p:spPr>
          <a:xfrm>
            <a:off x="457256" y="1125000"/>
            <a:ext cx="8229267" cy="50007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662" b="0" i="0" u="none" strike="noStrike" cap="none"/>
            </a:lvl1pPr>
            <a:lvl2pPr marL="422041" marR="0" lvl="1" indent="0" algn="l" rtl="0">
              <a:spcBef>
                <a:spcPts val="0"/>
              </a:spcBef>
              <a:buNone/>
              <a:defRPr sz="1662" b="0" i="0" u="none" strike="noStrike" cap="none"/>
            </a:lvl2pPr>
            <a:lvl3pPr marL="844083" marR="0" lvl="2" indent="0" algn="l" rtl="0">
              <a:spcBef>
                <a:spcPts val="0"/>
              </a:spcBef>
              <a:buNone/>
              <a:defRPr sz="1662" b="0" i="0" u="none" strike="noStrike" cap="none"/>
            </a:lvl3pPr>
            <a:lvl4pPr marL="1266124" marR="0" lvl="3" indent="0" algn="l" rtl="0">
              <a:spcBef>
                <a:spcPts val="0"/>
              </a:spcBef>
              <a:buNone/>
              <a:defRPr sz="1662" b="0" i="0" u="none" strike="noStrike" cap="none"/>
            </a:lvl4pPr>
            <a:lvl5pPr marL="1688165" marR="0" lvl="4" indent="0" algn="l" rtl="0">
              <a:spcBef>
                <a:spcPts val="0"/>
              </a:spcBef>
              <a:buNone/>
              <a:defRPr sz="1662" b="0" i="0" u="none" strike="noStrike" cap="none"/>
            </a:lvl5pPr>
            <a:lvl6pPr marL="2110207" marR="0" lvl="5" indent="0" algn="l" rtl="0">
              <a:spcBef>
                <a:spcPts val="0"/>
              </a:spcBef>
              <a:buNone/>
              <a:defRPr sz="1662" b="0" i="0" u="none" strike="noStrike" cap="none"/>
            </a:lvl6pPr>
            <a:lvl7pPr marL="2532248" marR="0" lvl="6" indent="0" algn="l" rtl="0">
              <a:spcBef>
                <a:spcPts val="0"/>
              </a:spcBef>
              <a:buNone/>
              <a:defRPr sz="1662" b="0" i="0" u="none" strike="noStrike" cap="none"/>
            </a:lvl7pPr>
            <a:lvl8pPr marL="2954289" marR="0" lvl="7" indent="0" algn="l" rtl="0">
              <a:spcBef>
                <a:spcPts val="0"/>
              </a:spcBef>
              <a:buNone/>
              <a:defRPr sz="1662" b="0" i="0" u="none" strike="noStrike" cap="none"/>
            </a:lvl8pPr>
            <a:lvl9pPr marL="3376331" marR="0" lvl="8" indent="0" algn="l" rtl="0">
              <a:spcBef>
                <a:spcPts val="0"/>
              </a:spcBef>
              <a:buNone/>
              <a:defRPr sz="1662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4800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5220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91085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045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215054" y="6286532"/>
            <a:ext cx="2133600" cy="365125"/>
          </a:xfrm>
          <a:prstGeom prst="rect">
            <a:avLst/>
          </a:prstGeom>
        </p:spPr>
        <p:txBody>
          <a:bodyPr/>
          <a:lstStyle>
            <a:lvl1pPr algn="ctr" defTabSz="779173" fontAlgn="base">
              <a:spcBef>
                <a:spcPct val="0"/>
              </a:spcBef>
              <a:spcAft>
                <a:spcPct val="0"/>
              </a:spcAft>
              <a:defRPr sz="681">
                <a:solidFill>
                  <a:srgbClr val="404040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4ABFA54-8121-4249-9E52-367005F854C3}" type="slidenum">
              <a:rPr lang="en-AU"/>
              <a:pPr>
                <a:defRPr/>
              </a:pPr>
              <a:t>‹nº›</a:t>
            </a:fld>
            <a:endParaRPr lang="en-AU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00750" y="6286532"/>
            <a:ext cx="2895600" cy="365125"/>
          </a:xfrm>
          <a:prstGeom prst="rect">
            <a:avLst/>
          </a:prstGeom>
        </p:spPr>
        <p:txBody>
          <a:bodyPr/>
          <a:lstStyle>
            <a:lvl1pPr defTabSz="779173"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31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5060951"/>
            <a:ext cx="9142488" cy="1800225"/>
          </a:xfrm>
          <a:prstGeom prst="rect">
            <a:avLst/>
          </a:prstGeom>
          <a:solidFill>
            <a:srgbClr val="177B57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 sz="1714" dirty="0">
              <a:solidFill>
                <a:srgbClr val="000000"/>
              </a:solidFill>
            </a:endParaRPr>
          </a:p>
        </p:txBody>
      </p:sp>
      <p:pic>
        <p:nvPicPr>
          <p:cNvPr id="4" name="Picture 148" descr="BCG_Monogram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662" y="644525"/>
            <a:ext cx="1541888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017948" y="658800"/>
            <a:ext cx="1541162" cy="667512"/>
          </a:xfrm>
        </p:spPr>
        <p:txBody>
          <a:bodyPr lIns="90000" tIns="90000" rIns="90000" bIns="90000" anchor="ctr"/>
          <a:lstStyle>
            <a:lvl1pPr algn="ctr">
              <a:defRPr sz="1333" b="0">
                <a:solidFill>
                  <a:srgbClr val="808080"/>
                </a:solidFill>
                <a:latin typeface="Arial" pitchFamily="34" charset="0"/>
                <a:cs typeface="Arial" pitchFamily="34" charset="0"/>
              </a:defRPr>
            </a:lvl1pPr>
            <a:lvl5pPr>
              <a:defRPr/>
            </a:lvl5pPr>
          </a:lstStyle>
          <a:p>
            <a:pPr lvl="0"/>
            <a:r>
              <a:rPr lang="pt-BR" dirty="0" err="1"/>
              <a:t>Placeholder</a:t>
            </a:r>
            <a:r>
              <a:rPr lang="pt-BR" dirty="0"/>
              <a:t> for </a:t>
            </a:r>
            <a:r>
              <a:rPr lang="pt-BR" dirty="0" err="1"/>
              <a:t>client</a:t>
            </a:r>
            <a:r>
              <a:rPr lang="pt-BR" dirty="0"/>
              <a:t> logo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69437" y="5819776"/>
            <a:ext cx="4039141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1929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5356" y="1508760"/>
            <a:ext cx="8271775" cy="4617720"/>
          </a:xfrm>
        </p:spPr>
        <p:txBody>
          <a:bodyPr/>
          <a:lstStyle>
            <a:lvl1pPr>
              <a:spcBef>
                <a:spcPts val="366"/>
              </a:spcBef>
              <a:defRPr/>
            </a:lvl1pPr>
            <a:lvl2pPr marL="435346" indent="-219387">
              <a:spcBef>
                <a:spcPts val="366"/>
              </a:spcBef>
              <a:defRPr/>
            </a:lvl2pPr>
            <a:lvl3pPr marL="870692" indent="-219387">
              <a:spcBef>
                <a:spcPts val="366"/>
              </a:spcBef>
              <a:defRPr/>
            </a:lvl3pPr>
            <a:lvl4pPr marL="1309465" indent="-222815">
              <a:spcBef>
                <a:spcPts val="366"/>
              </a:spcBef>
              <a:defRPr/>
            </a:lvl4pPr>
            <a:lvl5pPr marL="1960770" indent="-219387">
              <a:spcBef>
                <a:spcPts val="366"/>
              </a:spcBef>
              <a:defRPr/>
            </a:lvl5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lvl="1"/>
            <a:r>
              <a:rPr lang="pt-BR" dirty="0" err="1"/>
              <a:t>Second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2"/>
            <a:r>
              <a:rPr lang="pt-BR" dirty="0" err="1"/>
              <a:t>Third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3"/>
            <a:r>
              <a:rPr lang="pt-BR" dirty="0" err="1"/>
              <a:t>Fourth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4"/>
            <a:r>
              <a:rPr lang="pt-BR" dirty="0" err="1"/>
              <a:t>Fifth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693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35356" y="1508760"/>
            <a:ext cx="8271775" cy="4617720"/>
          </a:xfrm>
        </p:spPr>
        <p:txBody>
          <a:bodyPr lIns="0" tIns="0" rIns="0" bIns="0"/>
          <a:lstStyle>
            <a:lvl1pPr marL="163255" indent="-163255">
              <a:spcBef>
                <a:spcPts val="366"/>
              </a:spcBef>
              <a:buClr>
                <a:schemeClr val="tx2"/>
              </a:buClr>
              <a:buFont typeface="Arial" pitchFamily="34" charset="0"/>
              <a:buChar char="•"/>
              <a:defRPr b="0"/>
            </a:lvl1pPr>
            <a:lvl2pPr marL="593030" indent="-205675">
              <a:buFont typeface="Arial" pitchFamily="34" charset="0"/>
              <a:buChar char="–"/>
              <a:defRPr/>
            </a:lvl2pPr>
            <a:lvl3pPr marL="1028376" indent="-219387">
              <a:spcBef>
                <a:spcPts val="366"/>
              </a:spcBef>
              <a:defRPr/>
            </a:lvl3pPr>
            <a:lvl4pPr marL="1470578" indent="-219387">
              <a:spcBef>
                <a:spcPts val="366"/>
              </a:spcBef>
              <a:defRPr/>
            </a:lvl4pPr>
            <a:lvl5pPr marL="1960770" indent="-219387">
              <a:spcBef>
                <a:spcPts val="366"/>
              </a:spcBef>
              <a:defRPr/>
            </a:lvl5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lvl="1"/>
            <a:r>
              <a:rPr lang="pt-BR" dirty="0" err="1"/>
              <a:t>Second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2"/>
            <a:r>
              <a:rPr lang="pt-BR" dirty="0" err="1"/>
              <a:t>Third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3"/>
            <a:r>
              <a:rPr lang="pt-BR" dirty="0" err="1"/>
              <a:t>Fourth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4"/>
            <a:r>
              <a:rPr lang="pt-BR" dirty="0" err="1"/>
              <a:t>Fifth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75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536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387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422031" y="1508400"/>
            <a:ext cx="8304369" cy="386939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pt-BR" sz="1143" dirty="0">
                <a:solidFill>
                  <a:srgbClr val="000000"/>
                </a:solidFill>
              </a:rPr>
              <a:t>The </a:t>
            </a:r>
            <a:r>
              <a:rPr lang="pt-BR" sz="1143" dirty="0" err="1">
                <a:solidFill>
                  <a:srgbClr val="000000"/>
                </a:solidFill>
              </a:rPr>
              <a:t>services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materials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provided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by</a:t>
            </a:r>
            <a:r>
              <a:rPr lang="pt-BR" sz="1143" dirty="0">
                <a:solidFill>
                  <a:srgbClr val="000000"/>
                </a:solidFill>
              </a:rPr>
              <a:t> The Boston Consulting </a:t>
            </a:r>
            <a:r>
              <a:rPr lang="pt-BR" sz="1143" dirty="0" err="1">
                <a:solidFill>
                  <a:srgbClr val="000000"/>
                </a:solidFill>
              </a:rPr>
              <a:t>Group</a:t>
            </a:r>
            <a:r>
              <a:rPr lang="pt-BR" sz="1143" dirty="0">
                <a:solidFill>
                  <a:srgbClr val="000000"/>
                </a:solidFill>
              </a:rPr>
              <a:t> (BCG) are </a:t>
            </a:r>
            <a:r>
              <a:rPr lang="pt-BR" sz="1143" dirty="0" err="1">
                <a:solidFill>
                  <a:srgbClr val="000000"/>
                </a:solidFill>
              </a:rPr>
              <a:t>subject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to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BCG's</a:t>
            </a:r>
            <a:r>
              <a:rPr lang="pt-BR" sz="1143" dirty="0">
                <a:solidFill>
                  <a:srgbClr val="000000"/>
                </a:solidFill>
              </a:rPr>
              <a:t> Standard </a:t>
            </a:r>
            <a:r>
              <a:rPr lang="pt-BR" sz="1143" dirty="0" err="1">
                <a:solidFill>
                  <a:srgbClr val="000000"/>
                </a:solidFill>
              </a:rPr>
              <a:t>Terms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br>
              <a:rPr lang="pt-BR" sz="1143" dirty="0">
                <a:solidFill>
                  <a:srgbClr val="000000"/>
                </a:solidFill>
              </a:rPr>
            </a:br>
            <a:r>
              <a:rPr lang="pt-BR" sz="1143" dirty="0">
                <a:solidFill>
                  <a:srgbClr val="000000"/>
                </a:solidFill>
              </a:rPr>
              <a:t>(a </a:t>
            </a:r>
            <a:r>
              <a:rPr lang="pt-BR" sz="1143" dirty="0" err="1">
                <a:solidFill>
                  <a:srgbClr val="000000"/>
                </a:solidFill>
              </a:rPr>
              <a:t>copy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of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which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is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available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upon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request</a:t>
            </a:r>
            <a:r>
              <a:rPr lang="pt-BR" sz="1143" dirty="0">
                <a:solidFill>
                  <a:srgbClr val="000000"/>
                </a:solidFill>
              </a:rPr>
              <a:t>)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such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other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agreement</a:t>
            </a:r>
            <a:r>
              <a:rPr lang="pt-BR" sz="1143" dirty="0">
                <a:solidFill>
                  <a:srgbClr val="000000"/>
                </a:solidFill>
              </a:rPr>
              <a:t> as </a:t>
            </a:r>
            <a:r>
              <a:rPr lang="pt-BR" sz="1143" dirty="0" err="1">
                <a:solidFill>
                  <a:srgbClr val="000000"/>
                </a:solidFill>
              </a:rPr>
              <a:t>may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have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been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previously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executed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by</a:t>
            </a:r>
            <a:r>
              <a:rPr lang="pt-BR" sz="1143" dirty="0">
                <a:solidFill>
                  <a:srgbClr val="000000"/>
                </a:solidFill>
              </a:rPr>
              <a:t> BCG. BCG does </a:t>
            </a:r>
            <a:r>
              <a:rPr lang="pt-BR" sz="1143" dirty="0" err="1">
                <a:solidFill>
                  <a:srgbClr val="000000"/>
                </a:solidFill>
              </a:rPr>
              <a:t>not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provide</a:t>
            </a:r>
            <a:r>
              <a:rPr lang="pt-BR" sz="1143" dirty="0">
                <a:solidFill>
                  <a:srgbClr val="000000"/>
                </a:solidFill>
              </a:rPr>
              <a:t> legal, </a:t>
            </a:r>
            <a:r>
              <a:rPr lang="pt-BR" sz="1143" dirty="0" err="1">
                <a:solidFill>
                  <a:srgbClr val="000000"/>
                </a:solidFill>
              </a:rPr>
              <a:t>accounting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tax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advice</a:t>
            </a:r>
            <a:r>
              <a:rPr lang="pt-BR" sz="1143" dirty="0">
                <a:solidFill>
                  <a:srgbClr val="000000"/>
                </a:solidFill>
              </a:rPr>
              <a:t>. The </a:t>
            </a:r>
            <a:r>
              <a:rPr lang="pt-BR" sz="1143" dirty="0" err="1">
                <a:solidFill>
                  <a:srgbClr val="000000"/>
                </a:solidFill>
              </a:rPr>
              <a:t>Client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is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responsible</a:t>
            </a:r>
            <a:r>
              <a:rPr lang="pt-BR" sz="1143" dirty="0">
                <a:solidFill>
                  <a:srgbClr val="000000"/>
                </a:solidFill>
              </a:rPr>
              <a:t> for </a:t>
            </a:r>
            <a:r>
              <a:rPr lang="pt-BR" sz="1143" dirty="0" err="1">
                <a:solidFill>
                  <a:srgbClr val="000000"/>
                </a:solidFill>
              </a:rPr>
              <a:t>obtaining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independent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advice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concerning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these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matters</a:t>
            </a:r>
            <a:r>
              <a:rPr lang="pt-BR" sz="1143" dirty="0">
                <a:solidFill>
                  <a:srgbClr val="000000"/>
                </a:solidFill>
              </a:rPr>
              <a:t>. </a:t>
            </a:r>
            <a:r>
              <a:rPr lang="pt-BR" sz="1143" dirty="0" err="1">
                <a:solidFill>
                  <a:srgbClr val="000000"/>
                </a:solidFill>
              </a:rPr>
              <a:t>This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advice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affect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guidance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given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by</a:t>
            </a:r>
            <a:r>
              <a:rPr lang="pt-BR" sz="1143" dirty="0">
                <a:solidFill>
                  <a:srgbClr val="000000"/>
                </a:solidFill>
              </a:rPr>
              <a:t> BCG. </a:t>
            </a:r>
            <a:r>
              <a:rPr lang="pt-BR" sz="1143" dirty="0" err="1">
                <a:solidFill>
                  <a:srgbClr val="000000"/>
                </a:solidFill>
              </a:rPr>
              <a:t>Further</a:t>
            </a:r>
            <a:r>
              <a:rPr lang="pt-BR" sz="1143" dirty="0">
                <a:solidFill>
                  <a:srgbClr val="000000"/>
                </a:solidFill>
              </a:rPr>
              <a:t>, BCG </a:t>
            </a:r>
            <a:r>
              <a:rPr lang="pt-BR" sz="1143" dirty="0" err="1">
                <a:solidFill>
                  <a:srgbClr val="000000"/>
                </a:solidFill>
              </a:rPr>
              <a:t>has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made</a:t>
            </a:r>
            <a:r>
              <a:rPr lang="pt-BR" sz="1143" dirty="0">
                <a:solidFill>
                  <a:srgbClr val="000000"/>
                </a:solidFill>
              </a:rPr>
              <a:t> no </a:t>
            </a:r>
            <a:r>
              <a:rPr lang="pt-BR" sz="1143" dirty="0" err="1">
                <a:solidFill>
                  <a:srgbClr val="000000"/>
                </a:solidFill>
              </a:rPr>
              <a:t>undertaking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to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update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these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materials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after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date </a:t>
            </a:r>
            <a:r>
              <a:rPr lang="pt-BR" sz="1143" dirty="0" err="1">
                <a:solidFill>
                  <a:srgbClr val="000000"/>
                </a:solidFill>
              </a:rPr>
              <a:t>hereof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notwithstanding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that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such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information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become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outdated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inaccurate</a:t>
            </a:r>
            <a:r>
              <a:rPr lang="pt-BR" sz="1143" dirty="0">
                <a:solidFill>
                  <a:srgbClr val="000000"/>
                </a:solidFill>
              </a:rPr>
              <a:t>.</a:t>
            </a:r>
          </a:p>
          <a:p>
            <a:r>
              <a:rPr lang="pt-BR" sz="1143" dirty="0">
                <a:solidFill>
                  <a:srgbClr val="000000"/>
                </a:solidFill>
              </a:rPr>
              <a:t> </a:t>
            </a:r>
          </a:p>
          <a:p>
            <a:r>
              <a:rPr lang="pt-BR" sz="1143" dirty="0">
                <a:solidFill>
                  <a:srgbClr val="000000"/>
                </a:solidFill>
              </a:rPr>
              <a:t>The </a:t>
            </a:r>
            <a:r>
              <a:rPr lang="pt-BR" sz="1143" dirty="0" err="1">
                <a:solidFill>
                  <a:srgbClr val="000000"/>
                </a:solidFill>
              </a:rPr>
              <a:t>materials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contained</a:t>
            </a:r>
            <a:r>
              <a:rPr lang="pt-BR" sz="1143" dirty="0">
                <a:solidFill>
                  <a:srgbClr val="000000"/>
                </a:solidFill>
              </a:rPr>
              <a:t> in </a:t>
            </a:r>
            <a:r>
              <a:rPr lang="pt-BR" sz="1143" dirty="0" err="1">
                <a:solidFill>
                  <a:srgbClr val="000000"/>
                </a:solidFill>
              </a:rPr>
              <a:t>this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presentation</a:t>
            </a:r>
            <a:r>
              <a:rPr lang="pt-BR" sz="1143" dirty="0">
                <a:solidFill>
                  <a:srgbClr val="000000"/>
                </a:solidFill>
              </a:rPr>
              <a:t> are </a:t>
            </a:r>
            <a:r>
              <a:rPr lang="pt-BR" sz="1143" dirty="0" err="1">
                <a:solidFill>
                  <a:srgbClr val="000000"/>
                </a:solidFill>
              </a:rPr>
              <a:t>designed</a:t>
            </a:r>
            <a:r>
              <a:rPr lang="pt-BR" sz="1143" dirty="0">
                <a:solidFill>
                  <a:srgbClr val="000000"/>
                </a:solidFill>
              </a:rPr>
              <a:t> for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sole use </a:t>
            </a:r>
            <a:r>
              <a:rPr lang="pt-BR" sz="1143" dirty="0" err="1">
                <a:solidFill>
                  <a:srgbClr val="000000"/>
                </a:solidFill>
              </a:rPr>
              <a:t>by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board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of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directors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senior</a:t>
            </a:r>
            <a:r>
              <a:rPr lang="pt-BR" sz="1143" dirty="0">
                <a:solidFill>
                  <a:srgbClr val="000000"/>
                </a:solidFill>
              </a:rPr>
              <a:t> management </a:t>
            </a:r>
            <a:r>
              <a:rPr lang="pt-BR" sz="1143" dirty="0" err="1">
                <a:solidFill>
                  <a:srgbClr val="000000"/>
                </a:solidFill>
              </a:rPr>
              <a:t>of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Client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solely</a:t>
            </a:r>
            <a:r>
              <a:rPr lang="pt-BR" sz="1143" dirty="0">
                <a:solidFill>
                  <a:srgbClr val="000000"/>
                </a:solidFill>
              </a:rPr>
              <a:t> for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limited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purposes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described</a:t>
            </a:r>
            <a:r>
              <a:rPr lang="pt-BR" sz="1143" dirty="0">
                <a:solidFill>
                  <a:srgbClr val="000000"/>
                </a:solidFill>
              </a:rPr>
              <a:t> in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presentation</a:t>
            </a:r>
            <a:r>
              <a:rPr lang="pt-BR" sz="1143" dirty="0">
                <a:solidFill>
                  <a:srgbClr val="000000"/>
                </a:solidFill>
              </a:rPr>
              <a:t>. The </a:t>
            </a:r>
            <a:r>
              <a:rPr lang="pt-BR" sz="1143" dirty="0" err="1">
                <a:solidFill>
                  <a:srgbClr val="000000"/>
                </a:solidFill>
              </a:rPr>
              <a:t>materials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shall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not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copied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given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to</a:t>
            </a:r>
            <a:r>
              <a:rPr lang="pt-BR" sz="1143" dirty="0">
                <a:solidFill>
                  <a:srgbClr val="000000"/>
                </a:solidFill>
              </a:rPr>
              <a:t> </a:t>
            </a:r>
            <a:r>
              <a:rPr lang="pt-BR" sz="1143" dirty="0" err="1">
                <a:solidFill>
                  <a:srgbClr val="000000"/>
                </a:solidFill>
              </a:rPr>
              <a:t>any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person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entity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other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than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Client</a:t>
            </a:r>
            <a:r>
              <a:rPr lang="pt-BR" sz="1143" dirty="0">
                <a:solidFill>
                  <a:srgbClr val="000000"/>
                </a:solidFill>
              </a:rPr>
              <a:t> ("</a:t>
            </a:r>
            <a:r>
              <a:rPr lang="pt-BR" sz="1143" dirty="0" err="1">
                <a:solidFill>
                  <a:srgbClr val="000000"/>
                </a:solidFill>
              </a:rPr>
              <a:t>Third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Party</a:t>
            </a:r>
            <a:r>
              <a:rPr lang="pt-BR" sz="1143" dirty="0">
                <a:solidFill>
                  <a:srgbClr val="000000"/>
                </a:solidFill>
              </a:rPr>
              <a:t>") </a:t>
            </a:r>
            <a:r>
              <a:rPr lang="pt-BR" sz="1143" dirty="0" err="1">
                <a:solidFill>
                  <a:srgbClr val="000000"/>
                </a:solidFill>
              </a:rPr>
              <a:t>without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prior </a:t>
            </a:r>
            <a:r>
              <a:rPr lang="pt-BR" sz="1143" dirty="0" err="1">
                <a:solidFill>
                  <a:srgbClr val="000000"/>
                </a:solidFill>
              </a:rPr>
              <a:t>written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consent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of</a:t>
            </a:r>
            <a:r>
              <a:rPr lang="pt-BR" sz="1143" dirty="0">
                <a:solidFill>
                  <a:srgbClr val="000000"/>
                </a:solidFill>
              </a:rPr>
              <a:t> BCG. </a:t>
            </a:r>
            <a:r>
              <a:rPr lang="pt-BR" sz="1143" dirty="0" err="1">
                <a:solidFill>
                  <a:srgbClr val="000000"/>
                </a:solidFill>
              </a:rPr>
              <a:t>These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materials</a:t>
            </a:r>
            <a:r>
              <a:rPr lang="pt-BR" sz="1143" dirty="0">
                <a:solidFill>
                  <a:srgbClr val="000000"/>
                </a:solidFill>
              </a:rPr>
              <a:t> serve </a:t>
            </a:r>
            <a:r>
              <a:rPr lang="pt-BR" sz="1143" dirty="0" err="1">
                <a:solidFill>
                  <a:srgbClr val="000000"/>
                </a:solidFill>
              </a:rPr>
              <a:t>only</a:t>
            </a:r>
            <a:r>
              <a:rPr lang="pt-BR" sz="1143" dirty="0">
                <a:solidFill>
                  <a:srgbClr val="000000"/>
                </a:solidFill>
              </a:rPr>
              <a:t> as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focus</a:t>
            </a:r>
            <a:r>
              <a:rPr lang="pt-BR" sz="1143" dirty="0">
                <a:solidFill>
                  <a:srgbClr val="000000"/>
                </a:solidFill>
              </a:rPr>
              <a:t> for </a:t>
            </a:r>
            <a:r>
              <a:rPr lang="pt-BR" sz="1143" dirty="0" err="1">
                <a:solidFill>
                  <a:srgbClr val="000000"/>
                </a:solidFill>
              </a:rPr>
              <a:t>discussion</a:t>
            </a:r>
            <a:r>
              <a:rPr lang="pt-BR" sz="1143" dirty="0">
                <a:solidFill>
                  <a:srgbClr val="000000"/>
                </a:solidFill>
              </a:rPr>
              <a:t>; </a:t>
            </a:r>
            <a:r>
              <a:rPr lang="pt-BR" sz="1143" dirty="0" err="1">
                <a:solidFill>
                  <a:srgbClr val="000000"/>
                </a:solidFill>
              </a:rPr>
              <a:t>they</a:t>
            </a:r>
            <a:r>
              <a:rPr lang="pt-BR" sz="1143" dirty="0">
                <a:solidFill>
                  <a:srgbClr val="000000"/>
                </a:solidFill>
              </a:rPr>
              <a:t> are </a:t>
            </a:r>
            <a:r>
              <a:rPr lang="pt-BR" sz="1143" dirty="0" err="1">
                <a:solidFill>
                  <a:srgbClr val="000000"/>
                </a:solidFill>
              </a:rPr>
              <a:t>incomplete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without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accompanying</a:t>
            </a:r>
            <a:r>
              <a:rPr lang="pt-BR" sz="1143" dirty="0">
                <a:solidFill>
                  <a:srgbClr val="000000"/>
                </a:solidFill>
              </a:rPr>
              <a:t> oral </a:t>
            </a:r>
            <a:r>
              <a:rPr lang="pt-BR" sz="1143" dirty="0" err="1">
                <a:solidFill>
                  <a:srgbClr val="000000"/>
                </a:solidFill>
              </a:rPr>
              <a:t>commentary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not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relied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on</a:t>
            </a:r>
            <a:r>
              <a:rPr lang="pt-BR" sz="1143" dirty="0">
                <a:solidFill>
                  <a:srgbClr val="000000"/>
                </a:solidFill>
              </a:rPr>
              <a:t> as a stand-</a:t>
            </a:r>
            <a:r>
              <a:rPr lang="pt-BR" sz="1143" dirty="0" err="1">
                <a:solidFill>
                  <a:srgbClr val="000000"/>
                </a:solidFill>
              </a:rPr>
              <a:t>alone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document</a:t>
            </a:r>
            <a:r>
              <a:rPr lang="pt-BR" sz="1143" dirty="0">
                <a:solidFill>
                  <a:srgbClr val="000000"/>
                </a:solidFill>
              </a:rPr>
              <a:t>. </a:t>
            </a:r>
            <a:r>
              <a:rPr lang="pt-BR" sz="1143" dirty="0" err="1">
                <a:solidFill>
                  <a:srgbClr val="000000"/>
                </a:solidFill>
              </a:rPr>
              <a:t>Further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Third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Parties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not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it </a:t>
            </a:r>
            <a:r>
              <a:rPr lang="pt-BR" sz="1143" dirty="0" err="1">
                <a:solidFill>
                  <a:srgbClr val="000000"/>
                </a:solidFill>
              </a:rPr>
              <a:t>is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unreasonable</a:t>
            </a:r>
            <a:r>
              <a:rPr lang="pt-BR" sz="1143" dirty="0">
                <a:solidFill>
                  <a:srgbClr val="000000"/>
                </a:solidFill>
              </a:rPr>
              <a:t> for </a:t>
            </a:r>
            <a:r>
              <a:rPr lang="pt-BR" sz="1143" dirty="0" err="1">
                <a:solidFill>
                  <a:srgbClr val="000000"/>
                </a:solidFill>
              </a:rPr>
              <a:t>any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Third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Party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to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rely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these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materials</a:t>
            </a:r>
            <a:r>
              <a:rPr lang="pt-BR" sz="1143" dirty="0">
                <a:solidFill>
                  <a:srgbClr val="000000"/>
                </a:solidFill>
              </a:rPr>
              <a:t> for </a:t>
            </a:r>
            <a:r>
              <a:rPr lang="pt-BR" sz="1143" dirty="0" err="1">
                <a:solidFill>
                  <a:srgbClr val="000000"/>
                </a:solidFill>
              </a:rPr>
              <a:t>any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purpose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whatsoever</a:t>
            </a:r>
            <a:r>
              <a:rPr lang="pt-BR" sz="1143" dirty="0">
                <a:solidFill>
                  <a:srgbClr val="000000"/>
                </a:solidFill>
              </a:rPr>
              <a:t>. </a:t>
            </a:r>
            <a:r>
              <a:rPr lang="pt-BR" sz="1143" dirty="0" err="1">
                <a:solidFill>
                  <a:srgbClr val="000000"/>
                </a:solidFill>
              </a:rPr>
              <a:t>To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fullest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extent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permitted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law</a:t>
            </a:r>
            <a:r>
              <a:rPr lang="pt-BR" sz="1143" dirty="0">
                <a:solidFill>
                  <a:srgbClr val="000000"/>
                </a:solidFill>
              </a:rPr>
              <a:t> (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except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to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extent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otherwise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agreed</a:t>
            </a:r>
            <a:r>
              <a:rPr lang="pt-BR" sz="1143" dirty="0">
                <a:solidFill>
                  <a:srgbClr val="000000"/>
                </a:solidFill>
              </a:rPr>
              <a:t> in a </a:t>
            </a:r>
            <a:r>
              <a:rPr lang="pt-BR" sz="1143" dirty="0" err="1">
                <a:solidFill>
                  <a:srgbClr val="000000"/>
                </a:solidFill>
              </a:rPr>
              <a:t>signed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writing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by</a:t>
            </a:r>
            <a:r>
              <a:rPr lang="pt-BR" sz="1143" dirty="0">
                <a:solidFill>
                  <a:srgbClr val="000000"/>
                </a:solidFill>
              </a:rPr>
              <a:t> BCG), BCG </a:t>
            </a:r>
            <a:r>
              <a:rPr lang="pt-BR" sz="1143" dirty="0" err="1">
                <a:solidFill>
                  <a:srgbClr val="000000"/>
                </a:solidFill>
              </a:rPr>
              <a:t>shall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have</a:t>
            </a:r>
            <a:r>
              <a:rPr lang="pt-BR" sz="1143" dirty="0">
                <a:solidFill>
                  <a:srgbClr val="000000"/>
                </a:solidFill>
              </a:rPr>
              <a:t> no </a:t>
            </a:r>
            <a:r>
              <a:rPr lang="pt-BR" sz="1143" dirty="0" err="1">
                <a:solidFill>
                  <a:srgbClr val="000000"/>
                </a:solidFill>
              </a:rPr>
              <a:t>liability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whatsoever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to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Third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Party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Third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Party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hereby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waives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rights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claims</a:t>
            </a:r>
            <a:r>
              <a:rPr lang="pt-BR" sz="1143" dirty="0">
                <a:solidFill>
                  <a:srgbClr val="000000"/>
                </a:solidFill>
              </a:rPr>
              <a:t> it </a:t>
            </a:r>
            <a:r>
              <a:rPr lang="pt-BR" sz="1143" dirty="0" err="1">
                <a:solidFill>
                  <a:srgbClr val="000000"/>
                </a:solidFill>
              </a:rPr>
              <a:t>may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have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any</a:t>
            </a:r>
            <a:r>
              <a:rPr lang="pt-BR" sz="1143" dirty="0">
                <a:solidFill>
                  <a:srgbClr val="000000"/>
                </a:solidFill>
              </a:rPr>
              <a:t> time </a:t>
            </a:r>
            <a:r>
              <a:rPr lang="pt-BR" sz="1143" dirty="0" err="1">
                <a:solidFill>
                  <a:srgbClr val="000000"/>
                </a:solidFill>
              </a:rPr>
              <a:t>against</a:t>
            </a:r>
            <a:r>
              <a:rPr lang="pt-BR" sz="1143" dirty="0">
                <a:solidFill>
                  <a:srgbClr val="000000"/>
                </a:solidFill>
              </a:rPr>
              <a:t> BCG </a:t>
            </a:r>
            <a:r>
              <a:rPr lang="pt-BR" sz="1143" dirty="0" err="1">
                <a:solidFill>
                  <a:srgbClr val="000000"/>
                </a:solidFill>
              </a:rPr>
              <a:t>with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regard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to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services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this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presentation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other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materials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including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accuracy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completeness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thereof</a:t>
            </a:r>
            <a:r>
              <a:rPr lang="pt-BR" sz="1143" dirty="0">
                <a:solidFill>
                  <a:srgbClr val="000000"/>
                </a:solidFill>
              </a:rPr>
              <a:t>. </a:t>
            </a:r>
            <a:r>
              <a:rPr lang="pt-BR" sz="1143" dirty="0" err="1">
                <a:solidFill>
                  <a:srgbClr val="000000"/>
                </a:solidFill>
              </a:rPr>
              <a:t>Receipt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review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of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this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document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shall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deemed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agreement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with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consideration</a:t>
            </a:r>
            <a:r>
              <a:rPr lang="pt-BR" sz="1143" dirty="0">
                <a:solidFill>
                  <a:srgbClr val="000000"/>
                </a:solidFill>
              </a:rPr>
              <a:t> for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foregoing</a:t>
            </a:r>
            <a:r>
              <a:rPr lang="pt-BR" sz="1143" dirty="0">
                <a:solidFill>
                  <a:srgbClr val="000000"/>
                </a:solidFill>
              </a:rPr>
              <a:t>.</a:t>
            </a:r>
          </a:p>
          <a:p>
            <a:r>
              <a:rPr lang="pt-BR" sz="1143" dirty="0">
                <a:solidFill>
                  <a:srgbClr val="000000"/>
                </a:solidFill>
              </a:rPr>
              <a:t> </a:t>
            </a:r>
          </a:p>
          <a:p>
            <a:r>
              <a:rPr lang="pt-BR" sz="1143" dirty="0">
                <a:solidFill>
                  <a:srgbClr val="000000"/>
                </a:solidFill>
              </a:rPr>
              <a:t>BCG does </a:t>
            </a:r>
            <a:r>
              <a:rPr lang="pt-BR" sz="1143" dirty="0" err="1">
                <a:solidFill>
                  <a:srgbClr val="000000"/>
                </a:solidFill>
              </a:rPr>
              <a:t>not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provide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fairness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opinions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valuations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of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market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transactions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these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materials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should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not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relied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construed</a:t>
            </a:r>
            <a:r>
              <a:rPr lang="pt-BR" sz="1143" dirty="0">
                <a:solidFill>
                  <a:srgbClr val="000000"/>
                </a:solidFill>
              </a:rPr>
              <a:t> as </a:t>
            </a:r>
            <a:r>
              <a:rPr lang="pt-BR" sz="1143" dirty="0" err="1">
                <a:solidFill>
                  <a:srgbClr val="000000"/>
                </a:solidFill>
              </a:rPr>
              <a:t>such</a:t>
            </a:r>
            <a:r>
              <a:rPr lang="pt-BR" sz="1143" dirty="0">
                <a:solidFill>
                  <a:srgbClr val="000000"/>
                </a:solidFill>
              </a:rPr>
              <a:t>. </a:t>
            </a:r>
            <a:r>
              <a:rPr lang="pt-BR" sz="1143" dirty="0" err="1">
                <a:solidFill>
                  <a:srgbClr val="000000"/>
                </a:solidFill>
              </a:rPr>
              <a:t>Further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financial </a:t>
            </a:r>
            <a:r>
              <a:rPr lang="pt-BR" sz="1143" dirty="0" err="1">
                <a:solidFill>
                  <a:srgbClr val="000000"/>
                </a:solidFill>
              </a:rPr>
              <a:t>evaluations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projected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market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financial </a:t>
            </a:r>
            <a:r>
              <a:rPr lang="pt-BR" sz="1143" dirty="0" err="1">
                <a:solidFill>
                  <a:srgbClr val="000000"/>
                </a:solidFill>
              </a:rPr>
              <a:t>information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conclusions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contained</a:t>
            </a:r>
            <a:r>
              <a:rPr lang="pt-BR" sz="1143" dirty="0">
                <a:solidFill>
                  <a:srgbClr val="000000"/>
                </a:solidFill>
              </a:rPr>
              <a:t> in </a:t>
            </a:r>
            <a:r>
              <a:rPr lang="pt-BR" sz="1143" dirty="0" err="1">
                <a:solidFill>
                  <a:srgbClr val="000000"/>
                </a:solidFill>
              </a:rPr>
              <a:t>these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materials</a:t>
            </a:r>
            <a:r>
              <a:rPr lang="pt-BR" sz="1143" dirty="0">
                <a:solidFill>
                  <a:srgbClr val="000000"/>
                </a:solidFill>
              </a:rPr>
              <a:t> are </a:t>
            </a:r>
            <a:r>
              <a:rPr lang="pt-BR" sz="1143" dirty="0" err="1">
                <a:solidFill>
                  <a:srgbClr val="000000"/>
                </a:solidFill>
              </a:rPr>
              <a:t>based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upon</a:t>
            </a:r>
            <a:r>
              <a:rPr lang="pt-BR" sz="1143" dirty="0">
                <a:solidFill>
                  <a:srgbClr val="000000"/>
                </a:solidFill>
              </a:rPr>
              <a:t> standard </a:t>
            </a:r>
            <a:r>
              <a:rPr lang="pt-BR" sz="1143" dirty="0" err="1">
                <a:solidFill>
                  <a:srgbClr val="000000"/>
                </a:solidFill>
              </a:rPr>
              <a:t>valuation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methodologies</a:t>
            </a:r>
            <a:r>
              <a:rPr lang="pt-BR" sz="1143" dirty="0">
                <a:solidFill>
                  <a:srgbClr val="000000"/>
                </a:solidFill>
              </a:rPr>
              <a:t>, are </a:t>
            </a:r>
            <a:r>
              <a:rPr lang="pt-BR" sz="1143" dirty="0" err="1">
                <a:solidFill>
                  <a:srgbClr val="000000"/>
                </a:solidFill>
              </a:rPr>
              <a:t>not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definitive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forecasts</a:t>
            </a:r>
            <a:r>
              <a:rPr lang="pt-BR" sz="1143" dirty="0">
                <a:solidFill>
                  <a:srgbClr val="000000"/>
                </a:solidFill>
              </a:rPr>
              <a:t>,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are </a:t>
            </a:r>
            <a:r>
              <a:rPr lang="pt-BR" sz="1143" dirty="0" err="1">
                <a:solidFill>
                  <a:srgbClr val="000000"/>
                </a:solidFill>
              </a:rPr>
              <a:t>not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guaranteed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by</a:t>
            </a:r>
            <a:r>
              <a:rPr lang="pt-BR" sz="1143" dirty="0">
                <a:solidFill>
                  <a:srgbClr val="000000"/>
                </a:solidFill>
              </a:rPr>
              <a:t> BCG. BCG </a:t>
            </a:r>
            <a:r>
              <a:rPr lang="pt-BR" sz="1143" dirty="0" err="1">
                <a:solidFill>
                  <a:srgbClr val="000000"/>
                </a:solidFill>
              </a:rPr>
              <a:t>has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used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public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/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confidential</a:t>
            </a:r>
            <a:r>
              <a:rPr lang="pt-BR" sz="1143" dirty="0">
                <a:solidFill>
                  <a:srgbClr val="000000"/>
                </a:solidFill>
              </a:rPr>
              <a:t> data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assumptions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provided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to</a:t>
            </a:r>
            <a:r>
              <a:rPr lang="pt-BR" sz="1143" dirty="0">
                <a:solidFill>
                  <a:srgbClr val="000000"/>
                </a:solidFill>
              </a:rPr>
              <a:t> BCG </a:t>
            </a:r>
            <a:r>
              <a:rPr lang="pt-BR" sz="1143" dirty="0" err="1">
                <a:solidFill>
                  <a:srgbClr val="000000"/>
                </a:solidFill>
              </a:rPr>
              <a:t>by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Client</a:t>
            </a:r>
            <a:r>
              <a:rPr lang="pt-BR" sz="1143" dirty="0">
                <a:solidFill>
                  <a:srgbClr val="000000"/>
                </a:solidFill>
              </a:rPr>
              <a:t>. BCG </a:t>
            </a:r>
            <a:r>
              <a:rPr lang="pt-BR" sz="1143" dirty="0" err="1">
                <a:solidFill>
                  <a:srgbClr val="000000"/>
                </a:solidFill>
              </a:rPr>
              <a:t>has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not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independently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verified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data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assumptions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used</a:t>
            </a:r>
            <a:r>
              <a:rPr lang="pt-BR" sz="1143" dirty="0">
                <a:solidFill>
                  <a:srgbClr val="000000"/>
                </a:solidFill>
              </a:rPr>
              <a:t> in </a:t>
            </a:r>
            <a:r>
              <a:rPr lang="pt-BR" sz="1143" dirty="0" err="1">
                <a:solidFill>
                  <a:srgbClr val="000000"/>
                </a:solidFill>
              </a:rPr>
              <a:t>these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analyses</a:t>
            </a:r>
            <a:r>
              <a:rPr lang="pt-BR" sz="1143" dirty="0">
                <a:solidFill>
                  <a:srgbClr val="000000"/>
                </a:solidFill>
              </a:rPr>
              <a:t>. </a:t>
            </a:r>
            <a:r>
              <a:rPr lang="pt-BR" sz="1143" dirty="0" err="1">
                <a:solidFill>
                  <a:srgbClr val="000000"/>
                </a:solidFill>
              </a:rPr>
              <a:t>Changes</a:t>
            </a:r>
            <a:r>
              <a:rPr lang="pt-BR" sz="1143" dirty="0">
                <a:solidFill>
                  <a:srgbClr val="000000"/>
                </a:solidFill>
              </a:rPr>
              <a:t> in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underlying</a:t>
            </a:r>
            <a:r>
              <a:rPr lang="pt-BR" sz="1143" dirty="0">
                <a:solidFill>
                  <a:srgbClr val="000000"/>
                </a:solidFill>
              </a:rPr>
              <a:t> data </a:t>
            </a:r>
            <a:r>
              <a:rPr lang="pt-BR" sz="1143" dirty="0" err="1">
                <a:solidFill>
                  <a:srgbClr val="000000"/>
                </a:solidFill>
              </a:rPr>
              <a:t>or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operating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assumptions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will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clearly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impact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the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analyses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and</a:t>
            </a:r>
            <a:r>
              <a:rPr lang="pt-BR" sz="1143" dirty="0">
                <a:solidFill>
                  <a:srgbClr val="000000"/>
                </a:solidFill>
              </a:rPr>
              <a:t> </a:t>
            </a:r>
            <a:r>
              <a:rPr lang="pt-BR" sz="1143" dirty="0" err="1">
                <a:solidFill>
                  <a:srgbClr val="000000"/>
                </a:solidFill>
              </a:rPr>
              <a:t>conclusions</a:t>
            </a:r>
            <a:r>
              <a:rPr lang="pt-BR" sz="1143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6" name="Line 115"/>
          <p:cNvSpPr>
            <a:spLocks noChangeShapeType="1"/>
          </p:cNvSpPr>
          <p:nvPr userDrawn="1"/>
        </p:nvSpPr>
        <p:spPr bwMode="auto">
          <a:xfrm flipH="1">
            <a:off x="0" y="1003300"/>
            <a:ext cx="9144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>
            <a:outerShdw dist="25400" dir="5400000" algn="ctr" rotWithShape="0">
              <a:schemeClr val="folHlink"/>
            </a:outerShdw>
          </a:effectLst>
        </p:spPr>
        <p:txBody>
          <a:bodyPr/>
          <a:lstStyle/>
          <a:p>
            <a:endParaRPr lang="pt-BR" sz="1714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22032" y="551967"/>
            <a:ext cx="8300769" cy="441633"/>
          </a:xfrm>
          <a:prstGeom prst="rect">
            <a:avLst/>
          </a:prstGeom>
          <a:noFill/>
        </p:spPr>
        <p:txBody>
          <a:bodyPr wrap="square" lIns="0" tIns="44564" rIns="0" bIns="44564" rtlCol="0" anchor="b" anchorCtr="0">
            <a:spAutoFit/>
          </a:bodyPr>
          <a:lstStyle/>
          <a:p>
            <a:r>
              <a:rPr lang="pt-BR" sz="2285" b="1" dirty="0" err="1">
                <a:solidFill>
                  <a:srgbClr val="177B57"/>
                </a:solidFill>
                <a:cs typeface="Arial" pitchFamily="34" charset="0"/>
              </a:rPr>
              <a:t>Disclaimer</a:t>
            </a:r>
            <a:endParaRPr lang="pt-BR" sz="2285" b="1" dirty="0">
              <a:solidFill>
                <a:srgbClr val="177B57"/>
              </a:solidFill>
              <a:cs typeface="Arial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 bwMode="white">
          <a:xfrm>
            <a:off x="6072554" y="6630988"/>
            <a:ext cx="2004647" cy="1825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5700" bIns="85700" rtlCol="0" anchor="ctr" anchorCtr="0"/>
          <a:lstStyle/>
          <a:p>
            <a:pPr algn="ctr"/>
            <a:endParaRPr lang="pt-BR" sz="1333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83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ags" Target="../tags/tag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2.emf"/><Relationship Id="rId10" Type="http://schemas.openxmlformats.org/officeDocument/2006/relationships/tags" Target="../tags/tag1.xml"/><Relationship Id="rId4" Type="http://schemas.openxmlformats.org/officeDocument/2006/relationships/slideLayout" Target="../slideLayouts/slideLayout7.xml"/><Relationship Id="rId9" Type="http://schemas.openxmlformats.org/officeDocument/2006/relationships/vmlDrawing" Target="../drawings/vmlDrawing1.v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27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41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1512" y="1589"/>
          <a:ext cx="1511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8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Picture 6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" y="1589"/>
                        <a:ext cx="1511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356" y="162000"/>
            <a:ext cx="8275203" cy="8316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356" y="1508400"/>
            <a:ext cx="8275203" cy="461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  <a:p>
            <a:pPr lvl="1"/>
            <a:r>
              <a:rPr lang="pt-BR" dirty="0" err="1"/>
              <a:t>Second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2"/>
            <a:r>
              <a:rPr lang="pt-BR" dirty="0" err="1"/>
              <a:t>Third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3"/>
            <a:r>
              <a:rPr lang="pt-BR" dirty="0" err="1"/>
              <a:t>Fourth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  <a:p>
            <a:pPr lvl="4"/>
            <a:r>
              <a:rPr lang="pt-BR" dirty="0" err="1"/>
              <a:t>Fifth</a:t>
            </a:r>
            <a:r>
              <a:rPr lang="pt-BR" dirty="0"/>
              <a:t> </a:t>
            </a:r>
            <a:r>
              <a:rPr lang="pt-BR" dirty="0" err="1"/>
              <a:t>level</a:t>
            </a:r>
            <a:endParaRPr lang="pt-BR" dirty="0"/>
          </a:p>
        </p:txBody>
      </p:sp>
      <p:sp>
        <p:nvSpPr>
          <p:cNvPr id="7" name="Line 78"/>
          <p:cNvSpPr>
            <a:spLocks noChangeShapeType="1"/>
          </p:cNvSpPr>
          <p:nvPr/>
        </p:nvSpPr>
        <p:spPr bwMode="auto">
          <a:xfrm flipH="1">
            <a:off x="0" y="1003300"/>
            <a:ext cx="9142488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>
            <a:outerShdw dist="25400" dir="5400000" algn="ctr" rotWithShape="0">
              <a:schemeClr val="folHlink"/>
            </a:outerShdw>
          </a:effectLst>
        </p:spPr>
        <p:txBody>
          <a:bodyPr/>
          <a:lstStyle/>
          <a:p>
            <a:pPr>
              <a:defRPr/>
            </a:pPr>
            <a:endParaRPr lang="pt-BR" sz="1714" dirty="0">
              <a:solidFill>
                <a:srgbClr val="000000"/>
              </a:solidFill>
            </a:endParaRPr>
          </a:p>
        </p:txBody>
      </p:sp>
      <p:sp>
        <p:nvSpPr>
          <p:cNvPr id="9" name="FooterSimple"/>
          <p:cNvSpPr/>
          <p:nvPr/>
        </p:nvSpPr>
        <p:spPr>
          <a:xfrm>
            <a:off x="435356" y="6699600"/>
            <a:ext cx="613613" cy="1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r>
              <a:rPr lang="pt-BR" sz="667" dirty="0">
                <a:solidFill>
                  <a:srgbClr val="808080"/>
                </a:solidFill>
              </a:rPr>
              <a:t>209260-65-Iniciativas Estratégicas CONSED Fichas_v01.pptx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14395" y="6675838"/>
            <a:ext cx="199592" cy="127000"/>
          </a:xfrm>
          <a:prstGeom prst="rect">
            <a:avLst/>
          </a:prstGeom>
          <a:noFill/>
          <a:ln/>
          <a:effectLst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8FDC6993-5875-43F1-AB5B-56FAFD3221C9}" type="slidenum">
              <a:rPr lang="pt-BR" sz="857">
                <a:solidFill>
                  <a:srgbClr val="000000"/>
                </a:solidFill>
              </a:rPr>
              <a:pPr algn="r">
                <a:defRPr/>
              </a:pPr>
              <a:t>‹nº›</a:t>
            </a:fld>
            <a:endParaRPr lang="pt-BR" sz="857" dirty="0">
              <a:solidFill>
                <a:srgbClr val="000000"/>
              </a:solidFill>
            </a:endParaRPr>
          </a:p>
          <a:p>
            <a:endParaRPr lang="pt-BR" sz="857" dirty="0">
              <a:solidFill>
                <a:srgbClr val="000000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6120665" y="6631200"/>
            <a:ext cx="1830629" cy="17588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143" b="1" dirty="0">
                <a:solidFill>
                  <a:srgbClr val="C00000"/>
                </a:solidFill>
                <a:cs typeface="Arial" pitchFamily="34" charset="0"/>
              </a:rPr>
              <a:t>Draft—for </a:t>
            </a:r>
            <a:r>
              <a:rPr lang="pt-BR" sz="1143" b="1" dirty="0" err="1">
                <a:solidFill>
                  <a:srgbClr val="C00000"/>
                </a:solidFill>
                <a:cs typeface="Arial" pitchFamily="34" charset="0"/>
              </a:rPr>
              <a:t>discussion</a:t>
            </a:r>
            <a:r>
              <a:rPr lang="pt-BR" sz="1143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pt-BR" sz="1143" b="1" dirty="0" err="1">
                <a:solidFill>
                  <a:srgbClr val="C00000"/>
                </a:solidFill>
                <a:cs typeface="Arial" pitchFamily="34" charset="0"/>
              </a:rPr>
              <a:t>only</a:t>
            </a:r>
            <a:endParaRPr lang="pt-BR" sz="1143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12" name="Warsaw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gray">
          <a:xfrm rot="-5400000">
            <a:off x="6724500" y="4261251"/>
            <a:ext cx="4559300" cy="188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b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667" dirty="0">
                <a:solidFill>
                  <a:srgbClr val="808080"/>
                </a:solidFill>
              </a:rPr>
              <a:t>Copyright © 2015 </a:t>
            </a:r>
            <a:r>
              <a:rPr lang="pt-BR" sz="667" dirty="0" err="1">
                <a:solidFill>
                  <a:srgbClr val="808080"/>
                </a:solidFill>
              </a:rPr>
              <a:t>by</a:t>
            </a:r>
            <a:r>
              <a:rPr lang="pt-BR" sz="667" dirty="0">
                <a:solidFill>
                  <a:srgbClr val="808080"/>
                </a:solidFill>
              </a:rPr>
              <a:t> The Boston Consulting </a:t>
            </a:r>
            <a:r>
              <a:rPr lang="pt-BR" sz="667" dirty="0" err="1">
                <a:solidFill>
                  <a:srgbClr val="808080"/>
                </a:solidFill>
              </a:rPr>
              <a:t>Group</a:t>
            </a:r>
            <a:r>
              <a:rPr lang="pt-BR" sz="667" dirty="0">
                <a:solidFill>
                  <a:srgbClr val="808080"/>
                </a:solidFill>
              </a:rPr>
              <a:t>, Inc. </a:t>
            </a:r>
            <a:r>
              <a:rPr lang="pt-BR" sz="667" dirty="0" err="1">
                <a:solidFill>
                  <a:srgbClr val="808080"/>
                </a:solidFill>
              </a:rPr>
              <a:t>All</a:t>
            </a:r>
            <a:r>
              <a:rPr lang="pt-BR" sz="667" dirty="0">
                <a:solidFill>
                  <a:srgbClr val="808080"/>
                </a:solidFill>
              </a:rPr>
              <a:t> </a:t>
            </a:r>
            <a:r>
              <a:rPr lang="pt-BR" sz="667" dirty="0" err="1">
                <a:solidFill>
                  <a:srgbClr val="808080"/>
                </a:solidFill>
              </a:rPr>
              <a:t>rights</a:t>
            </a:r>
            <a:r>
              <a:rPr lang="pt-BR" sz="667" dirty="0">
                <a:solidFill>
                  <a:srgbClr val="808080"/>
                </a:solidFill>
              </a:rPr>
              <a:t> </a:t>
            </a:r>
            <a:r>
              <a:rPr lang="pt-BR" sz="667" dirty="0" err="1">
                <a:solidFill>
                  <a:srgbClr val="808080"/>
                </a:solidFill>
              </a:rPr>
              <a:t>reserved</a:t>
            </a:r>
            <a:r>
              <a:rPr lang="pt-BR" sz="667" dirty="0">
                <a:solidFill>
                  <a:srgbClr val="808080"/>
                </a:solidFill>
              </a:rPr>
              <a:t>.</a:t>
            </a:r>
          </a:p>
        </p:txBody>
      </p:sp>
      <p:pic>
        <p:nvPicPr>
          <p:cNvPr id="13" name="Picture 6"/>
          <p:cNvPicPr>
            <a:picLocks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2844" y="6656659"/>
            <a:ext cx="1966818" cy="1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7719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870692" rtl="0" eaLnBrk="1" latinLnBrk="0" hangingPunct="1">
        <a:spcBef>
          <a:spcPct val="0"/>
        </a:spcBef>
        <a:buNone/>
        <a:defRPr sz="2285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870692" rtl="0" eaLnBrk="1" latinLnBrk="0" hangingPunct="1">
        <a:spcBef>
          <a:spcPts val="366"/>
        </a:spcBef>
        <a:buFontTx/>
        <a:buNone/>
        <a:defRPr sz="1524" b="1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435346" indent="-217673" algn="l" defTabSz="870692" rtl="0" eaLnBrk="1" latinLnBrk="0" hangingPunct="1">
        <a:spcBef>
          <a:spcPts val="366"/>
        </a:spcBef>
        <a:buClr>
          <a:schemeClr val="tx2"/>
        </a:buClr>
        <a:buFont typeface="Arial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870692" indent="-217673" algn="l" defTabSz="870692" rtl="0" eaLnBrk="1" latinLnBrk="0" hangingPunct="1">
        <a:spcBef>
          <a:spcPts val="366"/>
        </a:spcBef>
        <a:buClr>
          <a:schemeClr val="tx2"/>
        </a:buClr>
        <a:buFont typeface="Arial" pitchFamily="34" charset="0"/>
        <a:buChar char="–"/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309465" indent="-222207" algn="l" defTabSz="870692" rtl="0" eaLnBrk="1" latinLnBrk="0" hangingPunct="1">
        <a:spcBef>
          <a:spcPts val="366"/>
        </a:spcBef>
        <a:buClr>
          <a:schemeClr val="tx2"/>
        </a:buClr>
        <a:buFont typeface="Arial" pitchFamily="34" charset="0"/>
        <a:buChar char="–"/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960770" indent="-219185" algn="l" defTabSz="870692" rtl="0" eaLnBrk="1" latinLnBrk="0" hangingPunct="1">
        <a:spcBef>
          <a:spcPts val="366"/>
        </a:spcBef>
        <a:buClr>
          <a:schemeClr val="tx2"/>
        </a:buClr>
        <a:buFont typeface="Arial" pitchFamily="34" charset="0"/>
        <a:buChar char="–"/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2394402" indent="-217673" algn="l" defTabSz="870692" rtl="0" eaLnBrk="1" latinLnBrk="0" hangingPunct="1">
        <a:spcBef>
          <a:spcPct val="20000"/>
        </a:spcBef>
        <a:buFont typeface="Arial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6pPr>
      <a:lvl7pPr marL="2829748" indent="-217673" algn="l" defTabSz="870692" rtl="0" eaLnBrk="1" latinLnBrk="0" hangingPunct="1">
        <a:spcBef>
          <a:spcPct val="20000"/>
        </a:spcBef>
        <a:buFont typeface="Arial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7pPr>
      <a:lvl8pPr marL="3265094" indent="-217673" algn="l" defTabSz="870692" rtl="0" eaLnBrk="1" latinLnBrk="0" hangingPunct="1">
        <a:spcBef>
          <a:spcPct val="20000"/>
        </a:spcBef>
        <a:buFont typeface="Arial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8pPr>
      <a:lvl9pPr marL="3700440" indent="-217673" algn="l" defTabSz="870692" rtl="0" eaLnBrk="1" latinLnBrk="0" hangingPunct="1">
        <a:spcBef>
          <a:spcPct val="20000"/>
        </a:spcBef>
        <a:buFont typeface="Arial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0692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35346" algn="l" defTabSz="870692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870692" algn="l" defTabSz="870692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06038" algn="l" defTabSz="870692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741383" algn="l" defTabSz="870692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176729" algn="l" defTabSz="870692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612075" algn="l" defTabSz="870692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047421" algn="l" defTabSz="870692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482767" algn="l" defTabSz="870692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odal_branco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7541" y="5467614"/>
            <a:ext cx="2648691" cy="1228330"/>
          </a:xfrm>
          <a:prstGeom prst="rect">
            <a:avLst/>
          </a:prstGeom>
        </p:spPr>
      </p:pic>
      <p:pic>
        <p:nvPicPr>
          <p:cNvPr id="9" name="Picture 8" descr="galo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2356" y="228934"/>
            <a:ext cx="953868" cy="1078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4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defTabSz="422041" rtl="0" eaLnBrk="1" latinLnBrk="0" hangingPunct="1">
        <a:spcBef>
          <a:spcPct val="0"/>
        </a:spcBef>
        <a:buNone/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47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bg1">
              <a:lumMod val="50000"/>
            </a:schemeClr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pt-BR" sz="1000" kern="0">
                <a:solidFill>
                  <a:srgbClr val="595959"/>
                </a:solidFill>
                <a:latin typeface="Arial"/>
                <a:cs typeface="Arial"/>
                <a:sym typeface="Arial"/>
              </a:rPr>
              <a:pPr algn="r"/>
              <a:t>‹nº›</a:t>
            </a:fld>
            <a:endParaRPr lang="pt-BR" sz="1000" kern="0">
              <a:solidFill>
                <a:srgbClr val="595959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838606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73" r:id="rId1"/>
    <p:sldLayoutId id="2147483775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alo.png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2356" y="228972"/>
            <a:ext cx="953868" cy="1078285"/>
          </a:xfrm>
          <a:prstGeom prst="rect">
            <a:avLst/>
          </a:prstGeom>
        </p:spPr>
      </p:pic>
      <p:pic>
        <p:nvPicPr>
          <p:cNvPr id="5" name="Picture 1" descr="nodal_azul.png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49008" y="6291130"/>
            <a:ext cx="852084" cy="428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69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90" r:id="rId5"/>
    <p:sldLayoutId id="2147483791" r:id="rId6"/>
    <p:sldLayoutId id="2147483792" r:id="rId7"/>
    <p:sldLayoutId id="2147483793" r:id="rId8"/>
    <p:sldLayoutId id="2147483794" r:id="rId9"/>
  </p:sldLayoutIdLst>
  <p:txStyles>
    <p:titleStyle>
      <a:lvl1pPr algn="ctr" defTabSz="422041" rtl="0" eaLnBrk="1" latinLnBrk="0" hangingPunct="1">
        <a:spcBef>
          <a:spcPct val="0"/>
        </a:spcBef>
        <a:buNone/>
        <a:defRPr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17091" y="4005064"/>
            <a:ext cx="7509818" cy="1813795"/>
          </a:xfrm>
        </p:spPr>
        <p:txBody>
          <a:bodyPr>
            <a:noAutofit/>
          </a:bodyPr>
          <a:lstStyle/>
          <a:p>
            <a:r>
              <a:rPr lang="pt-BR" sz="2400" b="1" dirty="0">
                <a:latin typeface="Arial Narrow" panose="020B0606020202030204" pitchFamily="34" charset="0"/>
                <a:cs typeface="Arial" panose="020B0604020202020204" pitchFamily="34" charset="0"/>
              </a:rPr>
              <a:t>Encontros 2018</a:t>
            </a:r>
            <a:br>
              <a:rPr lang="pt-BR" sz="2400" b="1" dirty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Arial Narrow" panose="020B0606020202030204" pitchFamily="34" charset="0"/>
                <a:cs typeface="Arial" panose="020B0604020202020204" pitchFamily="34" charset="0"/>
              </a:rPr>
              <a:t>GT de Formação </a:t>
            </a:r>
            <a:r>
              <a:rPr lang="pt-BR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Continuada</a:t>
            </a:r>
            <a:br>
              <a:rPr lang="pt-BR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Comic Sans MS" pitchFamily="66" charset="0"/>
              </a:rPr>
              <a:t>O QUE NÓS EM REGIME DE COLABORAÇÃO GOSTARÍAMOS DE ENTREGAR PARA O SECRETÁRIO(A) DE EDUCAÇÃO NO ANO QUE VEM?</a:t>
            </a:r>
            <a:endParaRPr lang="pt-BR" sz="2000" b="1" dirty="0"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18790" y="5878222"/>
            <a:ext cx="7506420" cy="287082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2100" dirty="0">
                <a:solidFill>
                  <a:srgbClr val="000000">
                    <a:lumMod val="50000"/>
                    <a:lumOff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/>
              </a:rPr>
              <a:t>N</a:t>
            </a:r>
            <a:r>
              <a:rPr lang="pt-BR" sz="210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/>
              </a:rPr>
              <a:t>ovembro  </a:t>
            </a:r>
            <a:r>
              <a:rPr lang="pt-BR" sz="2100" dirty="0">
                <a:solidFill>
                  <a:srgbClr val="000000">
                    <a:lumMod val="50000"/>
                    <a:lumOff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/>
              </a:rPr>
              <a:t>de 2018</a:t>
            </a:r>
          </a:p>
        </p:txBody>
      </p:sp>
      <p:sp>
        <p:nvSpPr>
          <p:cNvPr id="8" name="Rectangle 1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19050" cmpd="sng">
            <a:solidFill>
              <a:schemeClr val="bg1">
                <a:lumMod val="50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AutoShape 2" descr="https://dyn.web.whatsapp.com/pp?e=https%3A%2F%2Fpps.whatsapp.net%2Fv%2Ft61.11540-24%2F23146667_300177050469766_7154877720806031360_n.jpg%3Foe%3D5A284E23%26oh%3D0b981b65c595557e398e953bd4d6b33a&amp;t=l&amp;u=556198047263-1505847195%40g.us&amp;i=151135547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2675" y="2204864"/>
            <a:ext cx="4358649" cy="975362"/>
          </a:xfrm>
          <a:prstGeom prst="rect">
            <a:avLst/>
          </a:prstGeom>
        </p:spPr>
      </p:pic>
      <p:pic>
        <p:nvPicPr>
          <p:cNvPr id="9" name="Espaço Reservado para Conteúdo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28" r="1755" b="23139"/>
          <a:stretch/>
        </p:blipFill>
        <p:spPr>
          <a:xfrm>
            <a:off x="460375" y="777970"/>
            <a:ext cx="2455441" cy="13104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 descr="Nenhum texto alternativo automÃ¡tico disponÃ­vel.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777971"/>
            <a:ext cx="1953010" cy="1362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 descr="F:\FESTEJANDO MATEMATICA\assinatura seduc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777971"/>
            <a:ext cx="2573765" cy="117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09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179512" y="5733256"/>
            <a:ext cx="8280920" cy="864096"/>
          </a:xfrm>
        </p:spPr>
        <p:txBody>
          <a:bodyPr/>
          <a:lstStyle/>
          <a:p>
            <a:r>
              <a:rPr lang="pt-BR" sz="2800" b="1" baseline="0" dirty="0" smtClean="0">
                <a:latin typeface="Comic Sans MS" pitchFamily="66" charset="0"/>
              </a:rPr>
              <a:t>Membros do GT</a:t>
            </a:r>
          </a:p>
          <a:p>
            <a:r>
              <a:rPr lang="pt-BR" sz="2800" b="1" baseline="0" dirty="0" smtClean="0">
                <a:latin typeface="Comic Sans MS" pitchFamily="66" charset="0"/>
              </a:rPr>
              <a:t>Edmundo Borges e Marília Aragão</a:t>
            </a:r>
            <a:endParaRPr lang="pt-BR" sz="2800" b="1" dirty="0">
              <a:latin typeface="Comic Sans MS" pitchFamily="66" charset="0"/>
            </a:endParaRPr>
          </a:p>
        </p:txBody>
      </p:sp>
      <p:pic>
        <p:nvPicPr>
          <p:cNvPr id="3074" name="Picture 2" descr="C:\Users\Usuario\Documents\CONSED II\ED e MA CONSED 1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4" t="16582" r="12222" b="23931"/>
          <a:stretch/>
        </p:blipFill>
        <p:spPr bwMode="auto">
          <a:xfrm>
            <a:off x="539552" y="836713"/>
            <a:ext cx="381559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uario\Documents\CONSED II\ED e MA CONSED 1 (3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674" t="12021" r="256" b="12649"/>
          <a:stretch/>
        </p:blipFill>
        <p:spPr bwMode="auto">
          <a:xfrm>
            <a:off x="4488423" y="2783537"/>
            <a:ext cx="4111979" cy="2731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28" r="1755" b="23139"/>
          <a:stretch/>
        </p:blipFill>
        <p:spPr>
          <a:xfrm>
            <a:off x="4931073" y="822576"/>
            <a:ext cx="3183487" cy="1699030"/>
          </a:xfrm>
          <a:prstGeom prst="rect">
            <a:avLst/>
          </a:prstGeom>
        </p:spPr>
      </p:pic>
      <p:pic>
        <p:nvPicPr>
          <p:cNvPr id="8" name="Imagem 7" descr="Nenhum texto alternativo automÃ¡tico disponÃ­vel.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68466"/>
            <a:ext cx="1800200" cy="1082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 descr="F:\FESTEJANDO MATEMATICA\assinatura seduc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45296" y="4005064"/>
            <a:ext cx="1997701" cy="971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49104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764704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itchFamily="66" charset="0"/>
              </a:rPr>
              <a:t>CONTEXTO DO GT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35356" y="1124744"/>
            <a:ext cx="8271775" cy="5001736"/>
          </a:xfrm>
        </p:spPr>
        <p:txBody>
          <a:bodyPr/>
          <a:lstStyle/>
          <a:p>
            <a:r>
              <a:rPr lang="pt-BR" sz="2000" b="0" dirty="0">
                <a:latin typeface="Comic Sans MS" pitchFamily="66" charset="0"/>
              </a:rPr>
              <a:t>O avanço e homologação da </a:t>
            </a:r>
            <a:r>
              <a:rPr lang="pt-BR" sz="2000" dirty="0">
                <a:latin typeface="Comic Sans MS" pitchFamily="66" charset="0"/>
              </a:rPr>
              <a:t>Base Nacional Comum Curricular </a:t>
            </a:r>
            <a:r>
              <a:rPr lang="pt-BR" sz="2000" b="0" dirty="0">
                <a:latin typeface="Comic Sans MS" pitchFamily="66" charset="0"/>
              </a:rPr>
              <a:t>em 2017 apresenta uma série de </a:t>
            </a:r>
            <a:r>
              <a:rPr lang="pt-BR" sz="2000" dirty="0">
                <a:latin typeface="Comic Sans MS" pitchFamily="66" charset="0"/>
              </a:rPr>
              <a:t>demandas comuns </a:t>
            </a:r>
            <a:r>
              <a:rPr lang="pt-BR" sz="2000" b="0" dirty="0">
                <a:latin typeface="Comic Sans MS" pitchFamily="66" charset="0"/>
              </a:rPr>
              <a:t>à todos os Estados e Municípios, dentre elas, </a:t>
            </a:r>
            <a:r>
              <a:rPr lang="pt-BR" sz="2000" dirty="0">
                <a:latin typeface="Comic Sans MS" pitchFamily="66" charset="0"/>
              </a:rPr>
              <a:t>formação continuada </a:t>
            </a:r>
            <a:r>
              <a:rPr lang="pt-BR" sz="2000" b="0" dirty="0">
                <a:latin typeface="Comic Sans MS" pitchFamily="66" charset="0"/>
              </a:rPr>
              <a:t>de professores para implementação do seus respectivos currículos</a:t>
            </a:r>
            <a:r>
              <a:rPr lang="pt-BR" sz="2000" b="0" dirty="0" smtClean="0">
                <a:latin typeface="Comic Sans MS" pitchFamily="66" charset="0"/>
              </a:rPr>
              <a:t>.</a:t>
            </a:r>
          </a:p>
          <a:p>
            <a:endParaRPr lang="pt-BR" sz="2000" b="0" dirty="0">
              <a:latin typeface="Comic Sans MS" pitchFamily="66" charset="0"/>
            </a:endParaRPr>
          </a:p>
          <a:p>
            <a:r>
              <a:rPr lang="pt-BR" sz="2000" b="0" dirty="0">
                <a:latin typeface="Comic Sans MS" pitchFamily="66" charset="0"/>
              </a:rPr>
              <a:t>•</a:t>
            </a:r>
            <a:r>
              <a:rPr lang="pt-BR" sz="2000" b="0" dirty="0" smtClean="0">
                <a:latin typeface="Comic Sans MS" pitchFamily="66" charset="0"/>
              </a:rPr>
              <a:t>Há um amplo conjunto de evidências da literatura de que ações de formação continuada de professores, desde que adequadamente estruturadas, podem contribuir significativamente para a </a:t>
            </a:r>
            <a:r>
              <a:rPr lang="pt-BR" sz="2000" dirty="0" smtClean="0">
                <a:latin typeface="Comic Sans MS" pitchFamily="66" charset="0"/>
              </a:rPr>
              <a:t>melhoria da aprendizagem dos alunos.</a:t>
            </a:r>
          </a:p>
          <a:p>
            <a:endParaRPr lang="pt-BR" sz="2000" b="0" dirty="0">
              <a:latin typeface="Comic Sans MS" pitchFamily="66" charset="0"/>
            </a:endParaRPr>
          </a:p>
          <a:p>
            <a:r>
              <a:rPr lang="pt-BR" sz="2000" b="0" dirty="0">
                <a:latin typeface="Comic Sans MS" pitchFamily="66" charset="0"/>
              </a:rPr>
              <a:t>•</a:t>
            </a:r>
            <a:r>
              <a:rPr lang="pt-BR" sz="2000" b="0" dirty="0" smtClean="0">
                <a:latin typeface="Comic Sans MS" pitchFamily="66" charset="0"/>
              </a:rPr>
              <a:t>A atual gestão do </a:t>
            </a:r>
            <a:r>
              <a:rPr lang="pt-BR" sz="2000" dirty="0" smtClean="0">
                <a:latin typeface="Comic Sans MS" pitchFamily="66" charset="0"/>
              </a:rPr>
              <a:t>MEC </a:t>
            </a:r>
            <a:r>
              <a:rPr lang="pt-BR" sz="2000" b="0" dirty="0" smtClean="0">
                <a:latin typeface="Comic Sans MS" pitchFamily="66" charset="0"/>
              </a:rPr>
              <a:t>está empenhada em repensar as políticas de formação de professores–inicial e continuada</a:t>
            </a:r>
            <a:r>
              <a:rPr lang="pt-BR" sz="2000" b="0" dirty="0">
                <a:latin typeface="Comic Sans MS" pitchFamily="66" charset="0"/>
              </a:rPr>
              <a:t>–,</a:t>
            </a:r>
            <a:r>
              <a:rPr lang="pt-BR" sz="2000" b="0" dirty="0" smtClean="0">
                <a:latin typeface="Comic Sans MS" pitchFamily="66" charset="0"/>
              </a:rPr>
              <a:t>e já está se movimentando nesse sentido.</a:t>
            </a:r>
            <a:endParaRPr lang="pt-BR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3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764704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itchFamily="66" charset="0"/>
              </a:rPr>
              <a:t>OBJETIVOS DO GT- FORMAÇÃO CONTINUADA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35356" y="1124744"/>
            <a:ext cx="8271775" cy="5001736"/>
          </a:xfrm>
        </p:spPr>
        <p:txBody>
          <a:bodyPr/>
          <a:lstStyle/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t-BR" sz="2000" dirty="0" smtClean="0">
                <a:latin typeface="Comic Sans MS" pitchFamily="66" charset="0"/>
              </a:rPr>
              <a:t>Aprofundar </a:t>
            </a:r>
            <a:r>
              <a:rPr lang="pt-BR" sz="2000" dirty="0">
                <a:latin typeface="Comic Sans MS" pitchFamily="66" charset="0"/>
              </a:rPr>
              <a:t>a discussão do Grupo de Trabalho de Formação Continuada do CONSED realizada em 2017, focando em como implementar políticas públicas eficazes de formação continuada, partindo do primeiro documento produzido</a:t>
            </a:r>
            <a:r>
              <a:rPr lang="pt-BR" sz="2000" dirty="0" smtClean="0">
                <a:latin typeface="Comic Sans MS" pitchFamily="66" charset="0"/>
              </a:rPr>
              <a:t>;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endParaRPr lang="pt-BR" sz="2000" dirty="0" smtClean="0">
              <a:latin typeface="Comic Sans MS" pitchFamily="66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t-BR" sz="2000" dirty="0" smtClean="0">
                <a:latin typeface="Comic Sans MS" pitchFamily="66" charset="0"/>
              </a:rPr>
              <a:t>Diretrizes de como trabalhar 1/3 da hora atividade;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endParaRPr lang="pt-BR" sz="2000" dirty="0" smtClean="0">
              <a:latin typeface="Comic Sans MS" pitchFamily="66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t-BR" sz="2000" dirty="0" smtClean="0">
                <a:latin typeface="Comic Sans MS" pitchFamily="66" charset="0"/>
              </a:rPr>
              <a:t>Revisão e elaboração do texto referente ao Guia de Implementação da Base Nacional Comum Curricular-BNCC;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endParaRPr lang="pt-BR" sz="2000" dirty="0" smtClean="0">
              <a:latin typeface="Comic Sans MS" pitchFamily="66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t-BR" sz="2000" dirty="0" smtClean="0">
                <a:latin typeface="Comic Sans MS" pitchFamily="66" charset="0"/>
              </a:rPr>
              <a:t>Elaborar um plano de ação por estado, SEDUC e UNDIME, de como atuar no regime de colaboração para ingressar no desafio  do uso efetivo 1/3, focados em ações concretas e objetivas, pautadas nas realidades e desafios locais.</a:t>
            </a:r>
            <a:endParaRPr lang="pt-BR" sz="2000" dirty="0">
              <a:latin typeface="Comic Sans MS" pitchFamily="66" charset="0"/>
            </a:endParaRPr>
          </a:p>
          <a:p>
            <a:pPr algn="just">
              <a:defRPr/>
            </a:pPr>
            <a:endParaRPr lang="pt-BR" sz="2000" dirty="0">
              <a:latin typeface="Comic Sans MS" pitchFamily="66" charset="0"/>
            </a:endParaRP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82154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764704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itchFamily="66" charset="0"/>
              </a:rPr>
              <a:t>FLUXO DOS NOSSO ENCONTROS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67544" y="980728"/>
            <a:ext cx="8271775" cy="5472608"/>
          </a:xfrm>
        </p:spPr>
        <p:txBody>
          <a:bodyPr/>
          <a:lstStyle/>
          <a:p>
            <a:pPr>
              <a:defRPr/>
            </a:pPr>
            <a:r>
              <a:rPr lang="pt-BR" sz="2000" dirty="0">
                <a:latin typeface="Comic Sans MS" pitchFamily="66" charset="0"/>
              </a:rPr>
              <a:t>1° encontro - 08 e 09 de maio </a:t>
            </a:r>
          </a:p>
          <a:p>
            <a:pPr>
              <a:defRPr/>
            </a:pPr>
            <a:r>
              <a:rPr lang="pt-BR" sz="2000" dirty="0">
                <a:solidFill>
                  <a:srgbClr val="358396"/>
                </a:solidFill>
                <a:latin typeface="Comic Sans MS" pitchFamily="66" charset="0"/>
              </a:rPr>
              <a:t>Subsídios técnicos para a discussão sobre formação continuada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;</a:t>
            </a:r>
            <a:endParaRPr lang="pt-BR" sz="2000" dirty="0">
              <a:solidFill>
                <a:srgbClr val="358396"/>
              </a:solidFill>
              <a:latin typeface="Comic Sans MS" pitchFamily="66" charset="0"/>
            </a:endParaRPr>
          </a:p>
          <a:p>
            <a:r>
              <a:rPr lang="pt-BR" sz="2000" dirty="0">
                <a:latin typeface="Comic Sans MS" pitchFamily="66" charset="0"/>
              </a:rPr>
              <a:t>2° encontro – 04 e 05 de julho </a:t>
            </a:r>
            <a:r>
              <a:rPr lang="pt-BR" sz="2000" dirty="0" smtClean="0">
                <a:latin typeface="Comic Sans MS" pitchFamily="66" charset="0"/>
              </a:rPr>
              <a:t> </a:t>
            </a:r>
          </a:p>
          <a:p>
            <a:r>
              <a:rPr lang="pt-BR" sz="2000" dirty="0" smtClean="0">
                <a:solidFill>
                  <a:srgbClr val="3A8B85"/>
                </a:solidFill>
                <a:latin typeface="Comic Sans MS" pitchFamily="66" charset="0"/>
              </a:rPr>
              <a:t> 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Integração; Resgate do documento do GT do CONSED 2017;</a:t>
            </a:r>
          </a:p>
          <a:p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1/3 da hora atividade: </a:t>
            </a:r>
            <a:r>
              <a:rPr lang="pt-BR" sz="2000" dirty="0">
                <a:solidFill>
                  <a:srgbClr val="358396"/>
                </a:solidFill>
                <a:latin typeface="Comic Sans MS" pitchFamily="66" charset="0"/>
              </a:rPr>
              <a:t>Desafios 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+Estratégia de Pesquisa</a:t>
            </a:r>
            <a:r>
              <a:rPr lang="pt-BR" sz="2000" b="0" dirty="0" smtClean="0">
                <a:solidFill>
                  <a:srgbClr val="358396"/>
                </a:solidFill>
                <a:latin typeface="Comic Sans MS" pitchFamily="66" charset="0"/>
              </a:rPr>
              <a:t>.</a:t>
            </a:r>
          </a:p>
          <a:p>
            <a:r>
              <a:rPr lang="pt-BR" sz="1800" i="1" dirty="0">
                <a:solidFill>
                  <a:srgbClr val="358396"/>
                </a:solidFill>
                <a:latin typeface="Comic Sans MS" pitchFamily="66" charset="0"/>
              </a:rPr>
              <a:t>Tarefa </a:t>
            </a:r>
            <a:r>
              <a:rPr lang="pt-BR" sz="1800" i="1" dirty="0" smtClean="0">
                <a:solidFill>
                  <a:srgbClr val="358396"/>
                </a:solidFill>
                <a:latin typeface="Comic Sans MS" pitchFamily="66" charset="0"/>
              </a:rPr>
              <a:t>de Casa 1 </a:t>
            </a:r>
            <a:r>
              <a:rPr lang="pt-BR" sz="1800" b="0" i="1" dirty="0" smtClean="0">
                <a:solidFill>
                  <a:srgbClr val="358396"/>
                </a:solidFill>
                <a:latin typeface="Comic Sans MS" pitchFamily="66" charset="0"/>
              </a:rPr>
              <a:t>Busca de Inspiração para Soluções (pesquisas em grupo)</a:t>
            </a:r>
          </a:p>
          <a:p>
            <a:pPr>
              <a:defRPr/>
            </a:pPr>
            <a:r>
              <a:rPr lang="pt-BR" sz="2000" dirty="0" smtClean="0">
                <a:latin typeface="Comic Sans MS" pitchFamily="66" charset="0"/>
              </a:rPr>
              <a:t>3</a:t>
            </a:r>
            <a:r>
              <a:rPr lang="pt-BR" sz="2000" dirty="0">
                <a:latin typeface="Comic Sans MS" pitchFamily="66" charset="0"/>
              </a:rPr>
              <a:t>° encontro – 13 e 14 de </a:t>
            </a:r>
            <a:r>
              <a:rPr lang="pt-BR" sz="2000" dirty="0" smtClean="0">
                <a:latin typeface="Comic Sans MS" pitchFamily="66" charset="0"/>
              </a:rPr>
              <a:t>setembro</a:t>
            </a:r>
          </a:p>
          <a:p>
            <a:r>
              <a:rPr lang="pt-BR" sz="2000" dirty="0">
                <a:latin typeface="Comic Sans MS" pitchFamily="66" charset="0"/>
              </a:rPr>
              <a:t> 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Feira </a:t>
            </a:r>
            <a:r>
              <a:rPr lang="pt-BR" sz="2000" dirty="0">
                <a:solidFill>
                  <a:srgbClr val="358396"/>
                </a:solidFill>
                <a:latin typeface="Comic Sans MS" pitchFamily="66" charset="0"/>
              </a:rPr>
              <a:t>de 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Ideias;</a:t>
            </a:r>
            <a:r>
              <a:rPr lang="pt-BR" sz="2000" dirty="0">
                <a:solidFill>
                  <a:srgbClr val="358396"/>
                </a:solidFill>
                <a:latin typeface="Comic Sans MS" pitchFamily="66" charset="0"/>
              </a:rPr>
              <a:t> 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Discussão de Soluções;</a:t>
            </a:r>
            <a:r>
              <a:rPr lang="pt-BR" sz="2000" dirty="0">
                <a:solidFill>
                  <a:srgbClr val="358396"/>
                </a:solidFill>
                <a:latin typeface="Comic Sans MS" pitchFamily="66" charset="0"/>
              </a:rPr>
              <a:t> 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Contribuições para </a:t>
            </a:r>
            <a:r>
              <a:rPr lang="pt-BR" sz="2000" dirty="0">
                <a:solidFill>
                  <a:srgbClr val="358396"/>
                </a:solidFill>
                <a:latin typeface="Comic Sans MS" pitchFamily="66" charset="0"/>
              </a:rPr>
              <a:t>o 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Capítulo do Guia de Implementação da BNCC</a:t>
            </a:r>
            <a:r>
              <a:rPr lang="pt-BR" sz="2000" dirty="0" smtClean="0">
                <a:latin typeface="Comic Sans MS" pitchFamily="66" charset="0"/>
              </a:rPr>
              <a:t>.</a:t>
            </a:r>
          </a:p>
          <a:p>
            <a:r>
              <a:rPr lang="pt-BR" sz="1800" i="1" dirty="0">
                <a:solidFill>
                  <a:srgbClr val="358396"/>
                </a:solidFill>
                <a:latin typeface="Comic Sans MS" pitchFamily="66" charset="0"/>
              </a:rPr>
              <a:t>Tarefa de Casa </a:t>
            </a:r>
            <a:r>
              <a:rPr lang="pt-BR" sz="1800" i="1" dirty="0" smtClean="0">
                <a:solidFill>
                  <a:srgbClr val="358396"/>
                </a:solidFill>
                <a:latin typeface="Comic Sans MS" pitchFamily="66" charset="0"/>
              </a:rPr>
              <a:t>2- </a:t>
            </a:r>
            <a:r>
              <a:rPr lang="pt-BR" sz="1800" b="0" i="1" dirty="0" smtClean="0">
                <a:solidFill>
                  <a:srgbClr val="358396"/>
                </a:solidFill>
                <a:latin typeface="Comic Sans MS" pitchFamily="66" charset="0"/>
              </a:rPr>
              <a:t>Elaborar um plano de ação para formação continuada em regime de colaboração. (Envio de formulário no </a:t>
            </a:r>
            <a:r>
              <a:rPr lang="pt-BR" sz="1800" b="0" i="1" dirty="0" err="1" smtClean="0">
                <a:solidFill>
                  <a:srgbClr val="358396"/>
                </a:solidFill>
                <a:latin typeface="Comic Sans MS" pitchFamily="66" charset="0"/>
              </a:rPr>
              <a:t>google</a:t>
            </a:r>
            <a:r>
              <a:rPr lang="pt-BR" sz="1800" b="0" i="1" dirty="0" smtClean="0">
                <a:solidFill>
                  <a:srgbClr val="358396"/>
                </a:solidFill>
                <a:latin typeface="Comic Sans MS" pitchFamily="66" charset="0"/>
              </a:rPr>
              <a:t> </a:t>
            </a:r>
            <a:r>
              <a:rPr lang="pt-BR" sz="1800" b="0" i="1" dirty="0" err="1" smtClean="0">
                <a:solidFill>
                  <a:srgbClr val="358396"/>
                </a:solidFill>
                <a:latin typeface="Comic Sans MS" pitchFamily="66" charset="0"/>
              </a:rPr>
              <a:t>forms</a:t>
            </a:r>
            <a:r>
              <a:rPr lang="pt-BR" sz="1800" b="0" i="1" dirty="0" smtClean="0">
                <a:solidFill>
                  <a:srgbClr val="358396"/>
                </a:solidFill>
                <a:latin typeface="Comic Sans MS" pitchFamily="66" charset="0"/>
              </a:rPr>
              <a:t> para os dirigentes municipais)</a:t>
            </a:r>
            <a:endParaRPr lang="pt-BR" sz="1800" b="0" dirty="0" smtClean="0">
              <a:solidFill>
                <a:srgbClr val="358396"/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pt-BR" sz="2000" dirty="0" smtClean="0">
                <a:latin typeface="Comic Sans MS" pitchFamily="66" charset="0"/>
              </a:rPr>
              <a:t>4</a:t>
            </a:r>
            <a:r>
              <a:rPr lang="pt-BR" sz="2000" dirty="0">
                <a:latin typeface="Comic Sans MS" pitchFamily="66" charset="0"/>
              </a:rPr>
              <a:t>° encontro – 12 e 13 de novembro </a:t>
            </a:r>
            <a:endParaRPr lang="pt-BR" sz="2000" dirty="0" smtClean="0">
              <a:latin typeface="Comic Sans MS" pitchFamily="66" charset="0"/>
            </a:endParaRPr>
          </a:p>
          <a:p>
            <a:r>
              <a:rPr lang="pt-BR" sz="2000" dirty="0">
                <a:solidFill>
                  <a:srgbClr val="358396"/>
                </a:solidFill>
                <a:latin typeface="Comic Sans MS" pitchFamily="66" charset="0"/>
              </a:rPr>
              <a:t>Feira de 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Planos de Ação (</a:t>
            </a:r>
            <a:r>
              <a:rPr lang="pt-BR" sz="2000" dirty="0">
                <a:solidFill>
                  <a:srgbClr val="358396"/>
                </a:solidFill>
                <a:latin typeface="Comic Sans MS" pitchFamily="66" charset="0"/>
              </a:rPr>
              <a:t>foco </a:t>
            </a:r>
            <a:r>
              <a:rPr lang="pt-BR" sz="2000" dirty="0" smtClean="0">
                <a:solidFill>
                  <a:srgbClr val="358396"/>
                </a:solidFill>
                <a:latin typeface="Comic Sans MS" pitchFamily="66" charset="0"/>
              </a:rPr>
              <a:t>na utilização do 1/3 da hora atividade previsto em Lei)</a:t>
            </a:r>
            <a:endParaRPr lang="pt-BR" sz="2000" dirty="0">
              <a:solidFill>
                <a:srgbClr val="358396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3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764704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itchFamily="66" charset="0"/>
              </a:rPr>
              <a:t>DESAFIOS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>
                <a:latin typeface="Comic Sans MS" pitchFamily="66" charset="0"/>
              </a:rPr>
              <a:t>Regulamentação e cumprimento da hora atividade na escola;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>
                <a:latin typeface="Comic Sans MS" pitchFamily="66" charset="0"/>
              </a:rPr>
              <a:t>Estrutura adequada para a formações EAD;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>
                <a:latin typeface="Comic Sans MS" pitchFamily="66" charset="0"/>
              </a:rPr>
              <a:t>Recursos financeiros;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>
                <a:latin typeface="Comic Sans MS" pitchFamily="66" charset="0"/>
              </a:rPr>
              <a:t>Lotação dos professores (Lotados em várias escolas, dificuldade para o HP </a:t>
            </a:r>
            <a:r>
              <a:rPr lang="pt-BR" sz="2800" dirty="0" smtClean="0">
                <a:latin typeface="Comic Sans MS" pitchFamily="66" charset="0"/>
              </a:rPr>
              <a:t>coletivo, calendário de formação coletivo);</a:t>
            </a:r>
          </a:p>
          <a:p>
            <a:endParaRPr lang="pt-BR" sz="2800" dirty="0" smtClean="0">
              <a:latin typeface="Comic Sans MS" pitchFamily="66" charset="0"/>
            </a:endParaRPr>
          </a:p>
          <a:p>
            <a:endParaRPr lang="pt-BR" sz="2800" dirty="0" smtClean="0"/>
          </a:p>
          <a:p>
            <a:endParaRPr lang="pt-BR" sz="28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313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908720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itchFamily="66" charset="0"/>
              </a:rPr>
              <a:t>RECOMENDAÇÕES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pt-BR" sz="2400" dirty="0" smtClean="0">
                <a:latin typeface="Comic Sans MS" pitchFamily="66" charset="0"/>
              </a:rPr>
              <a:t>1- Criação </a:t>
            </a:r>
            <a:r>
              <a:rPr lang="pt-BR" sz="2400" dirty="0">
                <a:latin typeface="Comic Sans MS" pitchFamily="66" charset="0"/>
              </a:rPr>
              <a:t>de Diretoria para apoio técnico educacional aos municípios do PI na SEDUC</a:t>
            </a:r>
            <a:r>
              <a:rPr lang="pt-BR" sz="2400" dirty="0" smtClean="0">
                <a:latin typeface="Comic Sans MS" pitchFamily="66" charset="0"/>
              </a:rPr>
              <a:t>; </a:t>
            </a:r>
            <a:endParaRPr lang="pt-BR" sz="2400" dirty="0">
              <a:latin typeface="Comic Sans MS" pitchFamily="66" charset="0"/>
            </a:endParaRPr>
          </a:p>
          <a:p>
            <a:r>
              <a:rPr lang="pt-BR" sz="2400" b="0" dirty="0">
                <a:latin typeface="Comic Sans MS" pitchFamily="66" charset="0"/>
              </a:rPr>
              <a:t>*</a:t>
            </a:r>
            <a:r>
              <a:rPr lang="pt-BR" sz="2400" b="0" dirty="0" err="1" smtClean="0">
                <a:latin typeface="Comic Sans MS" pitchFamily="66" charset="0"/>
              </a:rPr>
              <a:t>GREs</a:t>
            </a:r>
            <a:r>
              <a:rPr lang="pt-BR" sz="2400" b="0" dirty="0" smtClean="0">
                <a:latin typeface="Comic Sans MS" pitchFamily="66" charset="0"/>
              </a:rPr>
              <a:t> em parcerias com os Dirigentes Municipais- </a:t>
            </a:r>
            <a:r>
              <a:rPr lang="pt-BR" sz="2400" b="0" dirty="0">
                <a:latin typeface="Comic Sans MS" pitchFamily="66" charset="0"/>
              </a:rPr>
              <a:t>Planejando, coordenando, </a:t>
            </a:r>
            <a:r>
              <a:rPr lang="pt-BR" sz="2400" b="0" dirty="0" smtClean="0">
                <a:latin typeface="Comic Sans MS" pitchFamily="66" charset="0"/>
              </a:rPr>
              <a:t>apoiando, </a:t>
            </a:r>
            <a:r>
              <a:rPr lang="pt-BR" sz="2400" b="0" dirty="0">
                <a:latin typeface="Comic Sans MS" pitchFamily="66" charset="0"/>
              </a:rPr>
              <a:t>monitorando </a:t>
            </a:r>
            <a:r>
              <a:rPr lang="pt-BR" sz="2400" b="0" dirty="0" smtClean="0">
                <a:latin typeface="Comic Sans MS" pitchFamily="66" charset="0"/>
              </a:rPr>
              <a:t>e avaliando o </a:t>
            </a:r>
            <a:r>
              <a:rPr lang="pt-BR" sz="2400" b="0" dirty="0">
                <a:latin typeface="Comic Sans MS" pitchFamily="66" charset="0"/>
              </a:rPr>
              <a:t>trabalho realizado na educação  </a:t>
            </a:r>
            <a:r>
              <a:rPr lang="pt-BR" sz="2400" b="0" dirty="0" smtClean="0">
                <a:latin typeface="Comic Sans MS" pitchFamily="66" charset="0"/>
              </a:rPr>
              <a:t>das escolas;</a:t>
            </a:r>
          </a:p>
          <a:p>
            <a:r>
              <a:rPr lang="pt-BR" sz="2400" dirty="0" smtClean="0">
                <a:latin typeface="Comic Sans MS" pitchFamily="66" charset="0"/>
              </a:rPr>
              <a:t>*</a:t>
            </a:r>
            <a:r>
              <a:rPr lang="pt-BR" sz="2400" b="0" dirty="0" smtClean="0">
                <a:latin typeface="Comic Sans MS" pitchFamily="66" charset="0"/>
              </a:rPr>
              <a:t>Diagnóstico constante das necessidades pautadas na realidade educacional vigente;</a:t>
            </a:r>
            <a:endParaRPr lang="pt-BR" sz="2400" b="0" dirty="0">
              <a:latin typeface="Comic Sans MS" pitchFamily="66" charset="0"/>
            </a:endParaRPr>
          </a:p>
          <a:p>
            <a:r>
              <a:rPr lang="pt-BR" sz="2400" b="0" dirty="0">
                <a:latin typeface="Comic Sans MS" pitchFamily="66" charset="0"/>
              </a:rPr>
              <a:t>*Diálogo constante com a equipe das </a:t>
            </a:r>
            <a:r>
              <a:rPr lang="pt-BR" sz="2400" b="0" dirty="0" err="1">
                <a:latin typeface="Comic Sans MS" pitchFamily="66" charset="0"/>
              </a:rPr>
              <a:t>SEMEDs</a:t>
            </a:r>
            <a:r>
              <a:rPr lang="pt-BR" sz="2400" b="0" dirty="0">
                <a:latin typeface="Comic Sans MS" pitchFamily="66" charset="0"/>
              </a:rPr>
              <a:t> com o objetivo de fortalecer o regime de colaboração;</a:t>
            </a:r>
          </a:p>
          <a:p>
            <a:r>
              <a:rPr lang="pt-BR" sz="2400" dirty="0" smtClean="0">
                <a:latin typeface="Comic Sans MS" pitchFamily="66" charset="0"/>
              </a:rPr>
              <a:t>2- Formação </a:t>
            </a:r>
            <a:r>
              <a:rPr lang="pt-BR" sz="2400" dirty="0">
                <a:latin typeface="Comic Sans MS" pitchFamily="66" charset="0"/>
              </a:rPr>
              <a:t>de professores e equipe técnica, acompanhamento </a:t>
            </a:r>
            <a:r>
              <a:rPr lang="pt-BR" sz="2400" dirty="0" smtClean="0">
                <a:latin typeface="Comic Sans MS" pitchFamily="66" charset="0"/>
              </a:rPr>
              <a:t>pedagógico</a:t>
            </a:r>
            <a:r>
              <a:rPr lang="pt-BR" sz="2400" dirty="0" smtClean="0">
                <a:latin typeface="Comic Sans MS" pitchFamily="66" charset="0"/>
              </a:rPr>
              <a:t>;</a:t>
            </a:r>
          </a:p>
          <a:p>
            <a:r>
              <a:rPr lang="pt-BR" sz="2400" b="0" dirty="0" smtClean="0">
                <a:latin typeface="Comic Sans MS" pitchFamily="66" charset="0"/>
              </a:rPr>
              <a:t>*Dias comuns para formação por componente.</a:t>
            </a:r>
            <a:endParaRPr lang="pt-BR" sz="2400" b="0" dirty="0" smtClean="0">
              <a:latin typeface="Comic Sans MS" pitchFamily="66" charset="0"/>
            </a:endParaRPr>
          </a:p>
          <a:p>
            <a:endParaRPr lang="pt-BR" sz="2400" dirty="0" smtClean="0">
              <a:latin typeface="Comic Sans MS" pitchFamily="66" charset="0"/>
            </a:endParaRPr>
          </a:p>
          <a:p>
            <a:endParaRPr lang="pt-BR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7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908720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itchFamily="66" charset="0"/>
              </a:rPr>
              <a:t>RECOMENDAÇÕES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95536" y="1628800"/>
            <a:ext cx="8271775" cy="4617720"/>
          </a:xfrm>
        </p:spPr>
        <p:txBody>
          <a:bodyPr/>
          <a:lstStyle/>
          <a:p>
            <a:r>
              <a:rPr lang="pt-BR" sz="2400" dirty="0">
                <a:latin typeface="Comic Sans MS" pitchFamily="66" charset="0"/>
              </a:rPr>
              <a:t>3- Distribuição de materiais didáticos; </a:t>
            </a:r>
            <a:endParaRPr lang="pt-BR" sz="2400" dirty="0" smtClean="0">
              <a:latin typeface="Comic Sans MS" pitchFamily="66" charset="0"/>
            </a:endParaRPr>
          </a:p>
          <a:p>
            <a:r>
              <a:rPr lang="pt-BR" sz="2400" b="0" dirty="0" smtClean="0">
                <a:latin typeface="Comic Sans MS" pitchFamily="66" charset="0"/>
              </a:rPr>
              <a:t>*Material didático alinhado, comum para as redes.</a:t>
            </a:r>
          </a:p>
          <a:p>
            <a:r>
              <a:rPr lang="pt-BR" sz="2400" dirty="0" smtClean="0">
                <a:latin typeface="Comic Sans MS" pitchFamily="66" charset="0"/>
              </a:rPr>
              <a:t>4- Termo de </a:t>
            </a:r>
            <a:r>
              <a:rPr lang="pt-BR" sz="2400" dirty="0" err="1" smtClean="0">
                <a:latin typeface="Comic Sans MS" pitchFamily="66" charset="0"/>
              </a:rPr>
              <a:t>pactuação</a:t>
            </a:r>
            <a:r>
              <a:rPr lang="pt-BR" sz="2400" dirty="0" smtClean="0">
                <a:latin typeface="Comic Sans MS" pitchFamily="66" charset="0"/>
              </a:rPr>
              <a:t>;</a:t>
            </a:r>
            <a:endParaRPr lang="pt-BR" sz="2400" dirty="0">
              <a:latin typeface="Comic Sans MS" pitchFamily="66" charset="0"/>
            </a:endParaRPr>
          </a:p>
          <a:p>
            <a:pPr lvl="0"/>
            <a:r>
              <a:rPr lang="pt-BR" sz="2400" dirty="0">
                <a:latin typeface="Comic Sans MS" pitchFamily="66" charset="0"/>
              </a:rPr>
              <a:t>5</a:t>
            </a:r>
            <a:r>
              <a:rPr lang="pt-BR" sz="2400" dirty="0" smtClean="0">
                <a:latin typeface="Comic Sans MS" pitchFamily="66" charset="0"/>
              </a:rPr>
              <a:t>- </a:t>
            </a:r>
            <a:r>
              <a:rPr lang="pt-BR" sz="2400" dirty="0">
                <a:latin typeface="Comic Sans MS" pitchFamily="66" charset="0"/>
              </a:rPr>
              <a:t>Expansão do SAEPI (Sistema de Avaliação Externa do PI) as escolas da rede Municipal; </a:t>
            </a:r>
            <a:endParaRPr lang="pt-BR" sz="2400" dirty="0" smtClean="0">
              <a:latin typeface="Comic Sans MS" pitchFamily="66" charset="0"/>
            </a:endParaRPr>
          </a:p>
          <a:p>
            <a:pPr lvl="0"/>
            <a:r>
              <a:rPr lang="pt-BR" sz="2400" dirty="0">
                <a:latin typeface="Comic Sans MS" pitchFamily="66" charset="0"/>
              </a:rPr>
              <a:t>6</a:t>
            </a:r>
            <a:r>
              <a:rPr lang="pt-BR" sz="2400" dirty="0" smtClean="0">
                <a:latin typeface="Comic Sans MS" pitchFamily="66" charset="0"/>
              </a:rPr>
              <a:t>- </a:t>
            </a:r>
            <a:r>
              <a:rPr lang="pt-BR" sz="2400" dirty="0">
                <a:latin typeface="Comic Sans MS" pitchFamily="66" charset="0"/>
              </a:rPr>
              <a:t>Instituição de comitê e Programa Estadual para a erradicação do analfabetismo escolar, com a participação de representantes da SEDUC, UNDIME, INEP, APPM, UNICEF;</a:t>
            </a:r>
          </a:p>
          <a:p>
            <a:pPr lvl="0"/>
            <a:r>
              <a:rPr lang="pt-BR" sz="2400" dirty="0">
                <a:latin typeface="Comic Sans MS" pitchFamily="66" charset="0"/>
              </a:rPr>
              <a:t>7</a:t>
            </a:r>
            <a:r>
              <a:rPr lang="pt-BR" sz="2400" dirty="0" smtClean="0">
                <a:latin typeface="Comic Sans MS" pitchFamily="66" charset="0"/>
              </a:rPr>
              <a:t>- </a:t>
            </a:r>
            <a:r>
              <a:rPr lang="pt-BR" sz="2400" dirty="0">
                <a:latin typeface="Comic Sans MS" pitchFamily="66" charset="0"/>
              </a:rPr>
              <a:t>Programa permanente para a alfabetização nos municípios piauienses</a:t>
            </a:r>
            <a:r>
              <a:rPr lang="pt-BR" sz="2400" dirty="0" smtClean="0">
                <a:latin typeface="Comic Sans MS" pitchFamily="66" charset="0"/>
              </a:rPr>
              <a:t>;</a:t>
            </a:r>
            <a:endParaRPr lang="pt-BR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31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908720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itchFamily="66" charset="0"/>
              </a:rPr>
              <a:t>RECOMENDAÇÕES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435356" y="1124744"/>
            <a:ext cx="8271775" cy="5256584"/>
          </a:xfrm>
        </p:spPr>
        <p:txBody>
          <a:bodyPr/>
          <a:lstStyle/>
          <a:p>
            <a:pPr lvl="0"/>
            <a:r>
              <a:rPr lang="pt-BR" sz="2400" dirty="0" smtClean="0">
                <a:latin typeface="Comic Sans MS" pitchFamily="66" charset="0"/>
              </a:rPr>
              <a:t>8- </a:t>
            </a:r>
            <a:r>
              <a:rPr lang="pt-BR" sz="2400" dirty="0">
                <a:latin typeface="Comic Sans MS" pitchFamily="66" charset="0"/>
              </a:rPr>
              <a:t>Contribuição para a inclusão de todas e cada uma das crianças e adolescentes de 4 a 17 anos na escola, em conformidade com a Emenda Constitucional n 59/ 2009</a:t>
            </a:r>
            <a:r>
              <a:rPr lang="pt-BR" sz="2400" dirty="0" smtClean="0">
                <a:latin typeface="Comic Sans MS" pitchFamily="66" charset="0"/>
              </a:rPr>
              <a:t>;</a:t>
            </a:r>
            <a:endParaRPr lang="pt-BR" sz="2400" dirty="0" smtClean="0">
              <a:latin typeface="Comic Sans MS" pitchFamily="66" charset="0"/>
            </a:endParaRPr>
          </a:p>
          <a:p>
            <a:r>
              <a:rPr lang="pt-BR" sz="2400" dirty="0">
                <a:latin typeface="Comic Sans MS" pitchFamily="66" charset="0"/>
              </a:rPr>
              <a:t>9</a:t>
            </a:r>
            <a:r>
              <a:rPr lang="pt-BR" sz="2400" dirty="0" smtClean="0">
                <a:latin typeface="Comic Sans MS" pitchFamily="66" charset="0"/>
              </a:rPr>
              <a:t>- </a:t>
            </a:r>
            <a:r>
              <a:rPr lang="pt-BR" sz="2400" dirty="0">
                <a:latin typeface="Comic Sans MS" pitchFamily="66" charset="0"/>
              </a:rPr>
              <a:t>Elaboração de calendário escolar comum, respeitando-se as especificidades dos municípios</a:t>
            </a:r>
            <a:r>
              <a:rPr lang="pt-BR" sz="2400" dirty="0" smtClean="0">
                <a:latin typeface="Comic Sans MS" pitchFamily="66" charset="0"/>
              </a:rPr>
              <a:t>;</a:t>
            </a:r>
          </a:p>
          <a:p>
            <a:pPr lvl="0"/>
            <a:r>
              <a:rPr lang="pt-BR" sz="2400" dirty="0" smtClean="0">
                <a:latin typeface="Comic Sans MS" pitchFamily="66" charset="0"/>
              </a:rPr>
              <a:t>10</a:t>
            </a:r>
            <a:r>
              <a:rPr lang="pt-BR" sz="2400" dirty="0" smtClean="0">
                <a:latin typeface="Comic Sans MS" pitchFamily="66" charset="0"/>
              </a:rPr>
              <a:t>- </a:t>
            </a:r>
            <a:r>
              <a:rPr lang="pt-BR" sz="2400" dirty="0">
                <a:latin typeface="Comic Sans MS" pitchFamily="66" charset="0"/>
              </a:rPr>
              <a:t>Implantação do ICMS Educacional, onde parte do imposto do 25% deverá ser repassado segundo os índices de qualidade de educação, sendo o percentual de 18%  observando a taxa de aprovação e frequência dos </a:t>
            </a:r>
            <a:r>
              <a:rPr lang="pt-BR" sz="2400" dirty="0" err="1">
                <a:latin typeface="Comic Sans MS" pitchFamily="66" charset="0"/>
              </a:rPr>
              <a:t>dos</a:t>
            </a:r>
            <a:r>
              <a:rPr lang="pt-BR" sz="2400" dirty="0">
                <a:latin typeface="Comic Sans MS" pitchFamily="66" charset="0"/>
              </a:rPr>
              <a:t> alunos de 2º ao 9º ano e pela média Municipal de proficiência obtida pelos alunos de 2º ao 9º ano</a:t>
            </a:r>
            <a:r>
              <a:rPr lang="pt-BR" sz="2400" dirty="0" smtClean="0">
                <a:latin typeface="Comic Sans MS" pitchFamily="66" charset="0"/>
              </a:rPr>
              <a:t>;</a:t>
            </a:r>
          </a:p>
          <a:p>
            <a:r>
              <a:rPr lang="pt-BR" sz="2400" dirty="0" smtClean="0">
                <a:latin typeface="Comic Sans MS" pitchFamily="66" charset="0"/>
              </a:rPr>
              <a:t>11- </a:t>
            </a:r>
            <a:r>
              <a:rPr lang="pt-BR" sz="2400" dirty="0" smtClean="0">
                <a:latin typeface="Comic Sans MS" pitchFamily="66" charset="0"/>
              </a:rPr>
              <a:t>Instituição </a:t>
            </a:r>
            <a:r>
              <a:rPr lang="pt-BR" sz="2400" dirty="0">
                <a:latin typeface="Comic Sans MS" pitchFamily="66" charset="0"/>
              </a:rPr>
              <a:t>de prêmio às escolas que obtém os </a:t>
            </a:r>
            <a:r>
              <a:rPr lang="pt-BR" sz="2400" dirty="0" smtClean="0">
                <a:latin typeface="Comic Sans MS" pitchFamily="66" charset="0"/>
              </a:rPr>
              <a:t>maiores crescimentos e, ou  desempenhos</a:t>
            </a:r>
            <a:r>
              <a:rPr lang="pt-BR" sz="2400" dirty="0" smtClean="0">
                <a:latin typeface="Comic Sans MS" pitchFamily="66" charset="0"/>
              </a:rPr>
              <a:t>.</a:t>
            </a:r>
          </a:p>
          <a:p>
            <a:pPr lvl="0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331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908720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itchFamily="66" charset="0"/>
              </a:rPr>
              <a:t>IMPACTO ESPERADO</a:t>
            </a:r>
            <a:endParaRPr lang="pt-BR" dirty="0">
              <a:latin typeface="Comic Sans MS" pitchFamily="66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endParaRPr lang="pt-BR" sz="28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pt-BR" sz="2400" dirty="0" smtClean="0">
                <a:latin typeface="Comic Sans MS" pitchFamily="66" charset="0"/>
              </a:rPr>
              <a:t>Melhoria dos indicadores educacionais;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pt-BR" sz="2400" dirty="0" smtClean="0">
                <a:latin typeface="Comic Sans MS" pitchFamily="66" charset="0"/>
              </a:rPr>
              <a:t>Implementação das ações de  valorização dos profissionais da educação;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pt-BR" sz="2400" dirty="0" smtClean="0">
                <a:latin typeface="Comic Sans MS" pitchFamily="66" charset="0"/>
              </a:rPr>
              <a:t>Universalização da Educação Básica;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pt-BR" sz="2400" dirty="0" smtClean="0">
                <a:latin typeface="Comic Sans MS" pitchFamily="66" charset="0"/>
              </a:rPr>
              <a:t>Otimização dos recursos;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pt-BR" sz="2400" dirty="0" smtClean="0">
                <a:latin typeface="Comic Sans MS" pitchFamily="66" charset="0"/>
              </a:rPr>
              <a:t>Fortalecimento para atingirmos as </a:t>
            </a:r>
            <a:r>
              <a:rPr lang="pt-BR" sz="2400" smtClean="0">
                <a:latin typeface="Comic Sans MS" pitchFamily="66" charset="0"/>
              </a:rPr>
              <a:t>metas educacionais </a:t>
            </a:r>
            <a:r>
              <a:rPr lang="pt-BR" sz="2400" dirty="0" smtClean="0">
                <a:latin typeface="Comic Sans MS" pitchFamily="66" charset="0"/>
              </a:rPr>
              <a:t>e prioridades </a:t>
            </a:r>
            <a:r>
              <a:rPr lang="pt-BR" sz="2400" dirty="0" smtClean="0">
                <a:latin typeface="Comic Sans MS" pitchFamily="66" charset="0"/>
              </a:rPr>
              <a:t>do </a:t>
            </a:r>
            <a:r>
              <a:rPr lang="pt-BR" sz="2400" smtClean="0">
                <a:latin typeface="Comic Sans MS" pitchFamily="66" charset="0"/>
              </a:rPr>
              <a:t>plano </a:t>
            </a:r>
            <a:r>
              <a:rPr lang="pt-BR" sz="2400" smtClean="0">
                <a:latin typeface="Comic Sans MS" pitchFamily="66" charset="0"/>
              </a:rPr>
              <a:t>de</a:t>
            </a:r>
            <a:r>
              <a:rPr lang="pt-BR" sz="2400" smtClean="0">
                <a:latin typeface="Comic Sans MS" pitchFamily="66" charset="0"/>
              </a:rPr>
              <a:t> </a:t>
            </a:r>
            <a:r>
              <a:rPr lang="pt-BR" sz="2400" dirty="0" smtClean="0">
                <a:latin typeface="Comic Sans MS" pitchFamily="66" charset="0"/>
              </a:rPr>
              <a:t>gestão.</a:t>
            </a:r>
          </a:p>
          <a:p>
            <a:pPr lvl="0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189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RAFTSHAPETAG" val="DRAFTSHAPETA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CGMACROSCOPYRIGHTREPRESENTATIVE" val="BCGMacrosCopyrightRepresentativ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EGksz.vEmxHeRh91uGO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Custom 24">
      <a:dk1>
        <a:srgbClr val="6D8EBA"/>
      </a:dk1>
      <a:lt1>
        <a:srgbClr val="FFFFFF"/>
      </a:lt1>
      <a:dk2>
        <a:srgbClr val="15264B"/>
      </a:dk2>
      <a:lt2>
        <a:srgbClr val="FFFFFF"/>
      </a:lt2>
      <a:accent1>
        <a:srgbClr val="6D8EBA"/>
      </a:accent1>
      <a:accent2>
        <a:srgbClr val="15264B"/>
      </a:accent2>
      <a:accent3>
        <a:srgbClr val="E1AA61"/>
      </a:accent3>
      <a:accent4>
        <a:srgbClr val="B1BCC4"/>
      </a:accent4>
      <a:accent5>
        <a:srgbClr val="CEDEEA"/>
      </a:accent5>
      <a:accent6>
        <a:srgbClr val="FFFFFF"/>
      </a:accent6>
      <a:hlink>
        <a:srgbClr val="B1BCC4"/>
      </a:hlink>
      <a:folHlink>
        <a:srgbClr val="6D8EB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sz="1400" dirty="0" smtClean="0">
            <a:solidFill>
              <a:srgbClr val="700038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Blank">
  <a:themeElements>
    <a:clrScheme name="Standard colors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B2B2B2"/>
      </a:accent3>
      <a:accent4>
        <a:srgbClr val="4D4D4D"/>
      </a:accent4>
      <a:accent5>
        <a:srgbClr val="D2E0E6"/>
      </a:accent5>
      <a:accent6>
        <a:srgbClr val="79A2B3"/>
      </a:accent6>
      <a:hlink>
        <a:srgbClr val="5BAD82"/>
      </a:hlink>
      <a:folHlink>
        <a:srgbClr val="8EC6A1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1"/>
          </a:solidFill>
        </a:ln>
        <a:effectLst/>
      </a:spPr>
      <a:bodyPr tIns="90000" bIns="90000" rtlCol="0" anchor="ctr" anchorCtr="0"/>
      <a:lstStyle>
        <a:defPPr algn="ctr">
          <a:defRPr sz="14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tIns="90000" bIns="90000" rtlCol="0">
        <a:spAutoFit/>
      </a:bodyPr>
      <a:lstStyle>
        <a:defPPr algn="ctr">
          <a:defRPr sz="1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209260-65-Iniciativas Estratégicas CONSED-25Set2015_v10.pptx" id="{D0A65597-67D8-4BE1-AEED-AB65C54033C6}" vid="{83A54738-1F39-4926-AE88-193FA11105FF}"/>
    </a:ext>
  </a:extLst>
</a:theme>
</file>

<file path=ppt/theme/theme3.xml><?xml version="1.0" encoding="utf-8"?>
<a:theme xmlns:a="http://schemas.openxmlformats.org/drawingml/2006/main" name="2_Custom Design">
  <a:themeElements>
    <a:clrScheme name="Tema Noda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6AEBC"/>
      </a:accent1>
      <a:accent2>
        <a:srgbClr val="7CAE42"/>
      </a:accent2>
      <a:accent3>
        <a:srgbClr val="613A62"/>
      </a:accent3>
      <a:accent4>
        <a:srgbClr val="E98B24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Custom 24">
      <a:dk1>
        <a:srgbClr val="6D8EBA"/>
      </a:dk1>
      <a:lt1>
        <a:srgbClr val="FFFFFF"/>
      </a:lt1>
      <a:dk2>
        <a:srgbClr val="15264B"/>
      </a:dk2>
      <a:lt2>
        <a:srgbClr val="FFFFFF"/>
      </a:lt2>
      <a:accent1>
        <a:srgbClr val="6D8EBA"/>
      </a:accent1>
      <a:accent2>
        <a:srgbClr val="15264B"/>
      </a:accent2>
      <a:accent3>
        <a:srgbClr val="E1AA61"/>
      </a:accent3>
      <a:accent4>
        <a:srgbClr val="B1BCC4"/>
      </a:accent4>
      <a:accent5>
        <a:srgbClr val="CEDEEA"/>
      </a:accent5>
      <a:accent6>
        <a:srgbClr val="FFFFFF"/>
      </a:accent6>
      <a:hlink>
        <a:srgbClr val="B1BCC4"/>
      </a:hlink>
      <a:folHlink>
        <a:srgbClr val="6D8EB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sz="1400" dirty="0" smtClean="0">
            <a:solidFill>
              <a:srgbClr val="700038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1_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5_Custom Design">
  <a:themeElements>
    <a:clrScheme name="Tema Noda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6AEBC"/>
      </a:accent1>
      <a:accent2>
        <a:srgbClr val="7CAE42"/>
      </a:accent2>
      <a:accent3>
        <a:srgbClr val="613A62"/>
      </a:accent3>
      <a:accent4>
        <a:srgbClr val="E98B24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51944</TotalTime>
  <Words>744</Words>
  <Application>Microsoft Office PowerPoint</Application>
  <PresentationFormat>Apresentação na tela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6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1_Office Theme</vt:lpstr>
      <vt:lpstr>Blank</vt:lpstr>
      <vt:lpstr>2_Custom Design</vt:lpstr>
      <vt:lpstr>2_Office Theme</vt:lpstr>
      <vt:lpstr>1_simple-light-2</vt:lpstr>
      <vt:lpstr>15_Custom Design</vt:lpstr>
      <vt:lpstr>think-cell Slide</vt:lpstr>
      <vt:lpstr>Encontros 2018 GT de Formação Continuada O QUE NÓS EM REGIME DE COLABORAÇÃO GOSTARÍAMOS DE ENTREGAR PARA O SECRETÁRIO(A) DE EDUCAÇÃO NO ANO QUE VEM?</vt:lpstr>
      <vt:lpstr>CONTEXTO DO GT</vt:lpstr>
      <vt:lpstr>OBJETIVOS DO GT- FORMAÇÃO CONTINUADA</vt:lpstr>
      <vt:lpstr>FLUXO DOS NOSSO ENCONTROS</vt:lpstr>
      <vt:lpstr>DESAFIOS</vt:lpstr>
      <vt:lpstr>RECOMENDAÇÕES</vt:lpstr>
      <vt:lpstr>RECOMENDAÇÕES</vt:lpstr>
      <vt:lpstr>RECOMENDAÇÕES</vt:lpstr>
      <vt:lpstr>IMPACTO ESPERADO</vt:lpstr>
      <vt:lpstr>Apresentação do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tais</dc:creator>
  <cp:lastModifiedBy>Usuario</cp:lastModifiedBy>
  <cp:revision>1874</cp:revision>
  <cp:lastPrinted>2018-09-06T14:00:51Z</cp:lastPrinted>
  <dcterms:created xsi:type="dcterms:W3CDTF">2012-05-10T16:52:06Z</dcterms:created>
  <dcterms:modified xsi:type="dcterms:W3CDTF">2018-12-02T19:19:39Z</dcterms:modified>
</cp:coreProperties>
</file>